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3" r:id="rId26"/>
    <p:sldId id="288" r:id="rId27"/>
    <p:sldId id="284" r:id="rId28"/>
    <p:sldId id="285" r:id="rId29"/>
    <p:sldId id="286" r:id="rId30"/>
    <p:sldId id="287" r:id="rId31"/>
    <p:sldId id="292" r:id="rId32"/>
    <p:sldId id="295" r:id="rId33"/>
    <p:sldId id="293" r:id="rId34"/>
    <p:sldId id="2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9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75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2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04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49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1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0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7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9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63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40E3-1055-4489-8E4B-682077D74300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24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synSgeo_Uo&amp;list=PL1mZeR4wTBoxiM86th4lOXhMQN8wDWYA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5aeClRY4kA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OJKMji2688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Drama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Private Peaceful – Lesson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1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Listening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During your lesson break, listen carefully to the music</a:t>
            </a:r>
          </a:p>
          <a:p>
            <a:endParaRPr lang="en-GB" dirty="0"/>
          </a:p>
          <a:p>
            <a:r>
              <a:rPr lang="en-GB" dirty="0" smtClean="0"/>
              <a:t>How is it different to the first track we listened to? How does it make you feel? Where would you hear it?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909534" y="5885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https://www.youtube.com/watch?v=FsynSgeo_Uo&amp;list=PL1mZeR4wTBoxiM86th4lOXhMQN8wDWYAt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6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1: What happens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of 4, you have </a:t>
            </a:r>
            <a:r>
              <a:rPr lang="en-GB" u="sng" dirty="0" smtClean="0"/>
              <a:t>5 minutes </a:t>
            </a:r>
            <a:r>
              <a:rPr lang="en-GB" dirty="0" smtClean="0"/>
              <a:t>to </a:t>
            </a:r>
            <a:r>
              <a:rPr lang="en-GB" b="1" dirty="0" smtClean="0"/>
              <a:t>improvise</a:t>
            </a:r>
            <a:r>
              <a:rPr lang="en-GB" dirty="0" smtClean="0"/>
              <a:t> a scene of </a:t>
            </a:r>
            <a:r>
              <a:rPr lang="en-GB" i="1" dirty="0" smtClean="0"/>
              <a:t>what happens next</a:t>
            </a:r>
            <a:r>
              <a:rPr lang="en-GB" dirty="0" smtClean="0"/>
              <a:t>, following Scene 2</a:t>
            </a:r>
          </a:p>
          <a:p>
            <a:endParaRPr lang="en-GB" dirty="0"/>
          </a:p>
          <a:p>
            <a:r>
              <a:rPr lang="en-GB" dirty="0" smtClean="0"/>
              <a:t>Show Tommo going home and telling his mum and Big Joe (older brother) about school</a:t>
            </a:r>
          </a:p>
          <a:p>
            <a:r>
              <a:rPr lang="en-GB" dirty="0" smtClean="0"/>
              <a:t>Include how Tommo feels and who he met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Performance and feedback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34748" y="268941"/>
            <a:ext cx="4077148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Improvise – To create and perform spontaneously or without preparation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2: Set the scene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go back into your groups and work on improving and setting your </a:t>
            </a:r>
            <a:r>
              <a:rPr lang="en-GB" i="1" dirty="0" smtClean="0"/>
              <a:t>What happens next </a:t>
            </a:r>
            <a:r>
              <a:rPr lang="en-GB" dirty="0" smtClean="0"/>
              <a:t>scene, based on your improvisation</a:t>
            </a:r>
          </a:p>
          <a:p>
            <a:endParaRPr lang="en-GB" dirty="0"/>
          </a:p>
          <a:p>
            <a:r>
              <a:rPr lang="en-GB" dirty="0" smtClean="0"/>
              <a:t>You may use ideas that you have seen from other groups performances</a:t>
            </a:r>
          </a:p>
          <a:p>
            <a:endParaRPr lang="en-GB" dirty="0"/>
          </a:p>
          <a:p>
            <a:r>
              <a:rPr lang="en-GB" b="1" u="sng" dirty="0" smtClean="0"/>
              <a:t>Every group </a:t>
            </a:r>
            <a:r>
              <a:rPr lang="en-GB" dirty="0" smtClean="0"/>
              <a:t>will perform at the end of the lesson</a:t>
            </a:r>
          </a:p>
        </p:txBody>
      </p:sp>
    </p:spTree>
    <p:extLst>
      <p:ext uri="{BB962C8B-B14F-4D97-AF65-F5344CB8AC3E}">
        <p14:creationId xmlns:p14="http://schemas.microsoft.com/office/powerpoint/2010/main" val="26901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and Peer Feedback - 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did you like about the performance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could the group do to improve their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drama strategies did the group use? (still images, mime, narration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you could, what would you like to ‘steal’ to use in your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the performers use voice, facial expression and body language?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what ways did the performers show character?</a:t>
            </a:r>
          </a:p>
        </p:txBody>
      </p:sp>
      <p:pic>
        <p:nvPicPr>
          <p:cNvPr id="2050" name="Picture 2" descr="http://www.dicebag.co.uk/image/cache/data/products/giant%20foam/16cm/DSC_0060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21" y="230188"/>
            <a:ext cx="1370857" cy="13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Drama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Private Peaceful – Lesson 3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729028" y="4720437"/>
            <a:ext cx="4943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www.youtube.com/watch?v=d5aeClRY4kA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0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</a:t>
            </a:r>
            <a:r>
              <a:rPr lang="en-GB" dirty="0" smtClean="0"/>
              <a:t>know how to improvise an alternative ending to a scene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understand </a:t>
            </a:r>
            <a:r>
              <a:rPr lang="en-GB" dirty="0" smtClean="0"/>
              <a:t>the skills required to ‘set’ a scene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To </a:t>
            </a:r>
            <a:r>
              <a:rPr lang="en-GB" dirty="0"/>
              <a:t>be able </a:t>
            </a:r>
            <a:r>
              <a:rPr lang="en-GB" dirty="0" smtClean="0"/>
              <a:t>to work positively with other students and to perform confidentl</a:t>
            </a:r>
            <a:r>
              <a:rPr lang="en-GB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4808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Still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486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pairs, use still images to reflect the first scene;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i="1" dirty="0" smtClean="0">
                <a:solidFill>
                  <a:srgbClr val="C00000"/>
                </a:solidFill>
              </a:rPr>
              <a:t>Remember to use levels to show authority, body language and facial expressions to show characters!</a:t>
            </a:r>
          </a:p>
          <a:p>
            <a:r>
              <a:rPr lang="en-GB" dirty="0" smtClean="0"/>
              <a:t>Charlie ‘dragging’ Tommo to school</a:t>
            </a:r>
          </a:p>
          <a:p>
            <a:r>
              <a:rPr lang="en-GB" dirty="0" smtClean="0"/>
              <a:t>Tommo meeting Mr </a:t>
            </a:r>
            <a:r>
              <a:rPr lang="en-GB" dirty="0" err="1" smtClean="0"/>
              <a:t>Munnings</a:t>
            </a:r>
            <a:r>
              <a:rPr lang="en-GB" dirty="0" smtClean="0"/>
              <a:t> for the first time</a:t>
            </a:r>
          </a:p>
          <a:p>
            <a:r>
              <a:rPr lang="en-GB" dirty="0" smtClean="0"/>
              <a:t>Miss McAllister and Tommo meeting</a:t>
            </a:r>
          </a:p>
          <a:p>
            <a:r>
              <a:rPr lang="en-GB" dirty="0" smtClean="0"/>
              <a:t>Mollie helping Tommo with his shoe laces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825" y="1972491"/>
            <a:ext cx="2297925" cy="24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1: What happens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of 4, you have </a:t>
            </a:r>
            <a:r>
              <a:rPr lang="en-GB" u="sng" dirty="0" smtClean="0"/>
              <a:t>5 minutes </a:t>
            </a:r>
            <a:r>
              <a:rPr lang="en-GB" dirty="0" smtClean="0"/>
              <a:t>to </a:t>
            </a:r>
            <a:r>
              <a:rPr lang="en-GB" b="1" dirty="0" smtClean="0"/>
              <a:t>improvise</a:t>
            </a:r>
            <a:r>
              <a:rPr lang="en-GB" dirty="0" smtClean="0"/>
              <a:t> a scene of </a:t>
            </a:r>
            <a:r>
              <a:rPr lang="en-GB" i="1" dirty="0" smtClean="0"/>
              <a:t>what happens next</a:t>
            </a:r>
            <a:r>
              <a:rPr lang="en-GB" dirty="0" smtClean="0"/>
              <a:t>, following Scene 2</a:t>
            </a:r>
          </a:p>
          <a:p>
            <a:endParaRPr lang="en-GB" dirty="0"/>
          </a:p>
          <a:p>
            <a:r>
              <a:rPr lang="en-GB" dirty="0" smtClean="0"/>
              <a:t>Show Tommo going home and telling his mum and Big Joe (older brother) about school</a:t>
            </a:r>
          </a:p>
          <a:p>
            <a:r>
              <a:rPr lang="en-GB" dirty="0" smtClean="0"/>
              <a:t>Include how Tommo feels and who he met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Performance and feedback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34748" y="268941"/>
            <a:ext cx="4077148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Improvise – To create and perform spontaneously or without preparation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2: Set the scene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go back into your groups and work on improving and setting your </a:t>
            </a:r>
            <a:r>
              <a:rPr lang="en-GB" i="1" dirty="0" smtClean="0">
                <a:solidFill>
                  <a:srgbClr val="C00000"/>
                </a:solidFill>
              </a:rPr>
              <a:t>What happens next </a:t>
            </a:r>
            <a:r>
              <a:rPr lang="en-GB" dirty="0" smtClean="0"/>
              <a:t>scene, based on your improvisation</a:t>
            </a:r>
          </a:p>
          <a:p>
            <a:endParaRPr lang="en-GB" dirty="0"/>
          </a:p>
          <a:p>
            <a:r>
              <a:rPr lang="en-GB" dirty="0" smtClean="0"/>
              <a:t>You may use ideas that you have seen from other groups performances</a:t>
            </a:r>
          </a:p>
          <a:p>
            <a:endParaRPr lang="en-GB" dirty="0"/>
          </a:p>
          <a:p>
            <a:r>
              <a:rPr lang="en-GB" b="1" u="sng" dirty="0" smtClean="0"/>
              <a:t>Every group </a:t>
            </a:r>
            <a:r>
              <a:rPr lang="en-GB" dirty="0" smtClean="0"/>
              <a:t>will perform at the end of the lesson</a:t>
            </a:r>
          </a:p>
        </p:txBody>
      </p:sp>
    </p:spTree>
    <p:extLst>
      <p:ext uri="{BB962C8B-B14F-4D97-AF65-F5344CB8AC3E}">
        <p14:creationId xmlns:p14="http://schemas.microsoft.com/office/powerpoint/2010/main" val="343848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and Peer Feedback - 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did you like about the performance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could the group do to improve their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drama strategies did the group use? (still images, mime, narration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you could, what would you like to ‘steal’ to use in your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the performers use voice, facial expression and body language?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what ways did the performers show character?</a:t>
            </a:r>
          </a:p>
        </p:txBody>
      </p:sp>
      <p:pic>
        <p:nvPicPr>
          <p:cNvPr id="2050" name="Picture 2" descr="http://www.dicebag.co.uk/image/cache/data/products/giant%20foam/16cm/DSC_0060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21" y="230188"/>
            <a:ext cx="1370857" cy="13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5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know what </a:t>
            </a:r>
            <a:r>
              <a:rPr lang="en-GB" dirty="0" smtClean="0"/>
              <a:t>an </a:t>
            </a:r>
            <a:r>
              <a:rPr lang="en-GB" i="1" dirty="0" smtClean="0"/>
              <a:t>effective</a:t>
            </a:r>
            <a:r>
              <a:rPr lang="en-GB" dirty="0" smtClean="0"/>
              <a:t> </a:t>
            </a:r>
            <a:r>
              <a:rPr lang="en-GB" dirty="0"/>
              <a:t>still image </a:t>
            </a:r>
            <a:r>
              <a:rPr lang="en-GB" dirty="0" smtClean="0"/>
              <a:t>is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understand the characters of Private </a:t>
            </a:r>
            <a:r>
              <a:rPr lang="en-GB" dirty="0" smtClean="0"/>
              <a:t>Peaceful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be able to role play a drama scene using dialogue, facial expressions and body language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1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</a:t>
            </a:r>
            <a:r>
              <a:rPr lang="en-GB" dirty="0" smtClean="0"/>
              <a:t>know how to use drama strategies to role play a scene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</a:t>
            </a:r>
            <a:r>
              <a:rPr lang="en-GB" dirty="0" smtClean="0"/>
              <a:t>understand why these strategies are important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To </a:t>
            </a:r>
            <a:r>
              <a:rPr lang="en-GB" dirty="0"/>
              <a:t>be </a:t>
            </a:r>
            <a:r>
              <a:rPr lang="en-GB" dirty="0" smtClean="0"/>
              <a:t>able to role play scene 30 demonstrating key strategies like marking the moment and freeze frames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9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1: Scene 30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91" y="1864814"/>
            <a:ext cx="10515600" cy="4351338"/>
          </a:xfrm>
        </p:spPr>
        <p:txBody>
          <a:bodyPr/>
          <a:lstStyle/>
          <a:p>
            <a:r>
              <a:rPr lang="en-GB" dirty="0" smtClean="0"/>
              <a:t>As a class, read through Scene 30</a:t>
            </a:r>
          </a:p>
          <a:p>
            <a:endParaRPr lang="en-GB" dirty="0"/>
          </a:p>
          <a:p>
            <a:r>
              <a:rPr lang="en-GB" dirty="0" smtClean="0"/>
              <a:t>Where are Charlie and Tommo now?</a:t>
            </a:r>
          </a:p>
          <a:p>
            <a:r>
              <a:rPr lang="en-GB" dirty="0" smtClean="0"/>
              <a:t>What happens in the scene?</a:t>
            </a:r>
          </a:p>
          <a:p>
            <a:r>
              <a:rPr lang="en-GB" dirty="0" smtClean="0"/>
              <a:t>How do you think they are feeling?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0" y="3909876"/>
            <a:ext cx="4508863" cy="25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7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2: Role play scene 30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of 5, role play the action of scene 30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Include;</a:t>
            </a:r>
          </a:p>
          <a:p>
            <a:r>
              <a:rPr lang="en-GB" dirty="0" smtClean="0"/>
              <a:t>Marking the moment</a:t>
            </a:r>
          </a:p>
          <a:p>
            <a:r>
              <a:rPr lang="en-GB" dirty="0" smtClean="0"/>
              <a:t>Still images</a:t>
            </a:r>
          </a:p>
          <a:p>
            <a:r>
              <a:rPr lang="en-GB" dirty="0" smtClean="0"/>
              <a:t>Facial expressions</a:t>
            </a:r>
          </a:p>
          <a:p>
            <a:r>
              <a:rPr lang="en-GB" dirty="0" smtClean="0"/>
              <a:t>Body language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1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Audience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Sit quietly and listen respectfully to the performers</a:t>
            </a:r>
          </a:p>
          <a:p>
            <a:r>
              <a:rPr lang="en-GB" sz="3600" dirty="0" smtClean="0"/>
              <a:t>Be prepared to give feedback on what you have observed</a:t>
            </a:r>
          </a:p>
          <a:p>
            <a:r>
              <a:rPr lang="en-GB" sz="3600" dirty="0" smtClean="0"/>
              <a:t>Anyone who talks will have a break time detention next week </a:t>
            </a:r>
            <a:endParaRPr lang="en-GB" sz="3600" dirty="0"/>
          </a:p>
        </p:txBody>
      </p:sp>
      <p:pic>
        <p:nvPicPr>
          <p:cNvPr id="1026" name="Picture 2" descr="http://t0.gstatic.com/images?q=tbn:ANd9GcTLP40_Xt-tk1f1SEabkRToph3OuLp6fsB9MVHck_w0v8bMCEqA2g:cdn.mos.totalfilm.com/images/p/private-peaceful-470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45" y="4653136"/>
            <a:ext cx="3456384" cy="19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6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and Peer Feedback - 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did you like about the performance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could the group do to improve their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drama strategies did the group use? (still images, mime, narration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you could, what would you like to ‘steal’ to use in your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the performers use voice, facial expression and body language?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what ways did the performers show character?</a:t>
            </a:r>
          </a:p>
        </p:txBody>
      </p:sp>
      <p:pic>
        <p:nvPicPr>
          <p:cNvPr id="2050" name="Picture 2" descr="http://www.dicebag.co.uk/image/cache/data/products/giant%20foam/16cm/DSC_0060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21" y="230188"/>
            <a:ext cx="1370857" cy="13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</a:t>
            </a:r>
            <a:r>
              <a:rPr lang="en-GB" dirty="0" smtClean="0"/>
              <a:t>know how to use drama strategies to role play a scene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</a:t>
            </a:r>
            <a:r>
              <a:rPr lang="en-GB" dirty="0" smtClean="0"/>
              <a:t>understand why these strategies are important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To </a:t>
            </a:r>
            <a:r>
              <a:rPr lang="en-GB" dirty="0"/>
              <a:t>be </a:t>
            </a:r>
            <a:r>
              <a:rPr lang="en-GB" dirty="0" smtClean="0"/>
              <a:t>able to role play scene 35 demonstrating key strategies like marking the moment and freeze frames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Still images;</a:t>
            </a:r>
          </a:p>
          <a:p>
            <a:endParaRPr lang="en-GB" dirty="0"/>
          </a:p>
          <a:p>
            <a:r>
              <a:rPr lang="en-GB" dirty="0" smtClean="0"/>
              <a:t>March</a:t>
            </a:r>
          </a:p>
          <a:p>
            <a:r>
              <a:rPr lang="en-GB" dirty="0" smtClean="0"/>
              <a:t>Attention</a:t>
            </a:r>
          </a:p>
          <a:p>
            <a:r>
              <a:rPr lang="en-GB" dirty="0" smtClean="0"/>
              <a:t>At ease</a:t>
            </a:r>
          </a:p>
          <a:p>
            <a:r>
              <a:rPr lang="en-GB" dirty="0" smtClean="0"/>
              <a:t>Single file</a:t>
            </a:r>
          </a:p>
          <a:p>
            <a:r>
              <a:rPr lang="en-GB" dirty="0" smtClean="0"/>
              <a:t>Halt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71127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1: Scene 35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91" y="1864814"/>
            <a:ext cx="10515600" cy="4351338"/>
          </a:xfrm>
        </p:spPr>
        <p:txBody>
          <a:bodyPr/>
          <a:lstStyle/>
          <a:p>
            <a:r>
              <a:rPr lang="en-GB" dirty="0" smtClean="0"/>
              <a:t>As a class, read through Scene 35</a:t>
            </a:r>
          </a:p>
          <a:p>
            <a:endParaRPr lang="en-GB" dirty="0"/>
          </a:p>
          <a:p>
            <a:r>
              <a:rPr lang="en-GB" dirty="0" smtClean="0"/>
              <a:t>Where are Charlie and Tommo now?</a:t>
            </a:r>
          </a:p>
          <a:p>
            <a:r>
              <a:rPr lang="en-GB" dirty="0" smtClean="0"/>
              <a:t>What happens in the scene?</a:t>
            </a:r>
          </a:p>
          <a:p>
            <a:r>
              <a:rPr lang="en-GB" dirty="0" smtClean="0"/>
              <a:t>How do you think they are feeling?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0" y="3909876"/>
            <a:ext cx="4508863" cy="25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8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2: Role play scene 35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of 5, role play the action of scene 35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Include;</a:t>
            </a:r>
          </a:p>
          <a:p>
            <a:r>
              <a:rPr lang="en-GB" dirty="0" smtClean="0"/>
              <a:t>Marking the moment</a:t>
            </a:r>
          </a:p>
          <a:p>
            <a:r>
              <a:rPr lang="en-GB" dirty="0" smtClean="0"/>
              <a:t>Still images</a:t>
            </a:r>
          </a:p>
          <a:p>
            <a:r>
              <a:rPr lang="en-GB" dirty="0" smtClean="0"/>
              <a:t>Facial expressions</a:t>
            </a:r>
          </a:p>
          <a:p>
            <a:r>
              <a:rPr lang="en-GB" dirty="0" smtClean="0"/>
              <a:t>Body language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0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Audience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Sit quietly and listen respectfully to the performers</a:t>
            </a:r>
          </a:p>
          <a:p>
            <a:r>
              <a:rPr lang="en-GB" sz="3600" dirty="0" smtClean="0"/>
              <a:t>Be prepared to give feedback on what you have observed</a:t>
            </a:r>
          </a:p>
          <a:p>
            <a:r>
              <a:rPr lang="en-GB" sz="3600" dirty="0" smtClean="0"/>
              <a:t>Anyone who talks will have a break time detention next week </a:t>
            </a:r>
            <a:endParaRPr lang="en-GB" sz="3600" dirty="0"/>
          </a:p>
        </p:txBody>
      </p:sp>
      <p:pic>
        <p:nvPicPr>
          <p:cNvPr id="1026" name="Picture 2" descr="http://t0.gstatic.com/images?q=tbn:ANd9GcTLP40_Xt-tk1f1SEabkRToph3OuLp6fsB9MVHck_w0v8bMCEqA2g:cdn.mos.totalfilm.com/images/p/private-peaceful-470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45" y="4653136"/>
            <a:ext cx="3456384" cy="19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Listening (&amp; thinking) task</a:t>
            </a:r>
            <a:endParaRPr lang="en-GB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998922">
            <a:off x="9086009" y="365125"/>
            <a:ext cx="2733675" cy="1666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278" y="1807285"/>
            <a:ext cx="102843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Find a space in the room and close your eyes</a:t>
            </a:r>
          </a:p>
          <a:p>
            <a:endParaRPr lang="en-GB" sz="2800" dirty="0"/>
          </a:p>
          <a:p>
            <a:r>
              <a:rPr lang="en-GB" sz="2800" dirty="0" smtClean="0"/>
              <a:t>Listen carefully to the music…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Thinking task: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How does it make you feel?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Where/when would it be played?</a:t>
            </a:r>
            <a:endParaRPr lang="en-GB" sz="2800" dirty="0"/>
          </a:p>
        </p:txBody>
      </p:sp>
      <p:sp>
        <p:nvSpPr>
          <p:cNvPr id="6" name="Cloud Callout 5"/>
          <p:cNvSpPr/>
          <p:nvPr/>
        </p:nvSpPr>
        <p:spPr>
          <a:xfrm>
            <a:off x="6096000" y="3534634"/>
            <a:ext cx="2355925" cy="1086149"/>
          </a:xfrm>
          <a:prstGeom prst="cloudCallout">
            <a:avLst>
              <a:gd name="adj1" fmla="val -67913"/>
              <a:gd name="adj2" fmla="val 7810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and Peer Feedback - 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did you like about the performance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could the group do to improve their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drama strategies did the group use? (still images, mime, narration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you could, what would you like to ‘steal’ to use in your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the performers use voice, facial expression and body language?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what ways did the performers show character?</a:t>
            </a:r>
          </a:p>
        </p:txBody>
      </p:sp>
      <p:pic>
        <p:nvPicPr>
          <p:cNvPr id="2050" name="Picture 2" descr="http://www.dicebag.co.uk/image/cache/data/products/giant%20foam/16cm/DSC_0060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21" y="230188"/>
            <a:ext cx="1370857" cy="13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Still images;</a:t>
            </a:r>
          </a:p>
          <a:p>
            <a:endParaRPr lang="en-GB" dirty="0"/>
          </a:p>
          <a:p>
            <a:r>
              <a:rPr lang="en-GB" dirty="0" smtClean="0"/>
              <a:t>March</a:t>
            </a:r>
          </a:p>
          <a:p>
            <a:r>
              <a:rPr lang="en-GB" dirty="0" smtClean="0"/>
              <a:t>Attention</a:t>
            </a:r>
          </a:p>
          <a:p>
            <a:r>
              <a:rPr lang="en-GB" dirty="0" smtClean="0"/>
              <a:t>At ease</a:t>
            </a:r>
          </a:p>
          <a:p>
            <a:r>
              <a:rPr lang="en-GB" dirty="0" smtClean="0"/>
              <a:t>Single file</a:t>
            </a:r>
          </a:p>
          <a:p>
            <a:r>
              <a:rPr lang="en-GB" dirty="0" smtClean="0"/>
              <a:t>Halt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983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and Peer Feedback - 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did you like about the performance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could the group do to improve their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drama strategies did the group use? (still images, mime, narration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you could, what would you like to ‘steal’ to use in your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the performers use voice, facial expression and body language?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what ways did the performers show character?</a:t>
            </a:r>
          </a:p>
        </p:txBody>
      </p:sp>
      <p:pic>
        <p:nvPicPr>
          <p:cNvPr id="2050" name="Picture 2" descr="http://www.dicebag.co.uk/image/cache/data/products/giant%20foam/16cm/DSC_0060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338" y="230188"/>
            <a:ext cx="1911706" cy="19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8687"/>
            <a:ext cx="7254766" cy="4351338"/>
          </a:xfrm>
        </p:spPr>
        <p:txBody>
          <a:bodyPr/>
          <a:lstStyle/>
          <a:p>
            <a:r>
              <a:rPr lang="en-GB" dirty="0" smtClean="0"/>
              <a:t>We are now going to watch the performances back and complete the self assessment sheets.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Remember to be honest…</a:t>
            </a:r>
          </a:p>
          <a:p>
            <a:endParaRPr lang="en-GB" dirty="0" smtClean="0"/>
          </a:p>
          <a:p>
            <a:r>
              <a:rPr lang="en-GB" dirty="0" smtClean="0"/>
              <a:t>What did you do well?</a:t>
            </a:r>
          </a:p>
          <a:p>
            <a:r>
              <a:rPr lang="en-GB" dirty="0" smtClean="0"/>
              <a:t>What could you do to improve your performance next term?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724" y="4401985"/>
            <a:ext cx="3301562" cy="2198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09" t="24016" r="37467" b="15954"/>
          <a:stretch/>
        </p:blipFill>
        <p:spPr>
          <a:xfrm>
            <a:off x="8565274" y="102368"/>
            <a:ext cx="2882461" cy="413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time!!!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Circle games</a:t>
            </a:r>
          </a:p>
          <a:p>
            <a:r>
              <a:rPr lang="en-GB" dirty="0" smtClean="0"/>
              <a:t>Spaghetti</a:t>
            </a:r>
          </a:p>
          <a:p>
            <a:r>
              <a:rPr lang="en-GB" dirty="0" smtClean="0"/>
              <a:t>Cross the circle</a:t>
            </a:r>
          </a:p>
          <a:p>
            <a:r>
              <a:rPr lang="en-GB" dirty="0" smtClean="0"/>
              <a:t>Zombies</a:t>
            </a:r>
          </a:p>
          <a:p>
            <a:r>
              <a:rPr lang="en-GB" dirty="0" smtClean="0"/>
              <a:t>Throw the dice (memory game)</a:t>
            </a:r>
          </a:p>
          <a:p>
            <a:r>
              <a:rPr lang="en-GB" dirty="0" smtClean="0"/>
              <a:t>Splat</a:t>
            </a:r>
          </a:p>
          <a:p>
            <a:r>
              <a:rPr lang="en-GB" dirty="0" smtClean="0"/>
              <a:t>Zip, Zap, Bong</a:t>
            </a:r>
          </a:p>
          <a:p>
            <a:r>
              <a:rPr lang="en-GB" dirty="0" smtClean="0"/>
              <a:t>1-10</a:t>
            </a:r>
          </a:p>
          <a:p>
            <a:r>
              <a:rPr lang="en-GB" dirty="0" smtClean="0"/>
              <a:t>Energy circle (clap)</a:t>
            </a:r>
          </a:p>
          <a:p>
            <a:r>
              <a:rPr lang="en-GB" dirty="0" smtClean="0"/>
              <a:t>Heads down, heads up</a:t>
            </a:r>
          </a:p>
          <a:p>
            <a:r>
              <a:rPr lang="en-GB" dirty="0" smtClean="0"/>
              <a:t>1 duck, 2 legs, Quack!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Centre games</a:t>
            </a:r>
          </a:p>
          <a:p>
            <a:r>
              <a:rPr lang="en-GB" dirty="0" smtClean="0"/>
              <a:t>Mirroring</a:t>
            </a:r>
          </a:p>
          <a:p>
            <a:r>
              <a:rPr lang="en-GB" dirty="0" smtClean="0"/>
              <a:t>10 seconds to make (in 4s)</a:t>
            </a:r>
          </a:p>
          <a:p>
            <a:r>
              <a:rPr lang="en-GB" dirty="0" smtClean="0"/>
              <a:t>Bubbles</a:t>
            </a:r>
          </a:p>
          <a:p>
            <a:r>
              <a:rPr lang="en-GB" dirty="0" smtClean="0"/>
              <a:t>Line up</a:t>
            </a:r>
          </a:p>
          <a:p>
            <a:r>
              <a:rPr lang="en-GB" dirty="0" smtClean="0"/>
              <a:t>Sleeping lions</a:t>
            </a:r>
          </a:p>
          <a:p>
            <a:r>
              <a:rPr lang="en-GB" dirty="0" smtClean="0"/>
              <a:t>Chicken in a hen house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flipV="1">
            <a:off x="5954452" y="5026940"/>
            <a:ext cx="520591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!!!!!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4201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1: Still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groups of 4, create the following still images;</a:t>
            </a:r>
          </a:p>
          <a:p>
            <a:endParaRPr lang="en-GB" dirty="0"/>
          </a:p>
          <a:p>
            <a:r>
              <a:rPr lang="en-GB" dirty="0" smtClean="0"/>
              <a:t>A family</a:t>
            </a:r>
          </a:p>
          <a:p>
            <a:r>
              <a:rPr lang="en-GB" dirty="0" smtClean="0"/>
              <a:t>Signing up to the war</a:t>
            </a:r>
          </a:p>
          <a:p>
            <a:r>
              <a:rPr lang="en-GB" dirty="0" smtClean="0"/>
              <a:t>Leaving home for war</a:t>
            </a:r>
          </a:p>
          <a:p>
            <a:r>
              <a:rPr lang="en-GB" dirty="0" smtClean="0"/>
              <a:t>The trenches</a:t>
            </a:r>
          </a:p>
          <a:p>
            <a:r>
              <a:rPr lang="en-GB" dirty="0" smtClean="0"/>
              <a:t>Writing letters home to your family</a:t>
            </a:r>
          </a:p>
          <a:p>
            <a:r>
              <a:rPr lang="en-GB" dirty="0" smtClean="0"/>
              <a:t>Coming home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73675" y="230188"/>
            <a:ext cx="6078071" cy="1227007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Just </a:t>
            </a:r>
            <a:r>
              <a:rPr lang="en-GB" dirty="0">
                <a:solidFill>
                  <a:schemeClr val="bg1"/>
                </a:solidFill>
              </a:rPr>
              <a:t>like a photograph, a still image can be examined closely, and the audience can note </a:t>
            </a:r>
            <a:r>
              <a:rPr lang="en-GB" b="1" i="1" dirty="0">
                <a:solidFill>
                  <a:schemeClr val="bg1"/>
                </a:solidFill>
              </a:rPr>
              <a:t>body language, facial expressions or proxemics</a:t>
            </a:r>
            <a:r>
              <a:rPr lang="en-GB" dirty="0">
                <a:solidFill>
                  <a:schemeClr val="bg1"/>
                </a:solidFill>
              </a:rPr>
              <a:t> to give clues as to the situation or the people within the situation at that moment.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755"/>
          <a:stretch/>
        </p:blipFill>
        <p:spPr>
          <a:xfrm>
            <a:off x="8692179" y="2176437"/>
            <a:ext cx="3173505" cy="4571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89459" y="2463501"/>
            <a:ext cx="147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What makes a good still image?</a:t>
            </a:r>
            <a:endParaRPr lang="en-GB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31184" y="5831715"/>
            <a:ext cx="6684982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Extension task: Add transitions to link the still images together to create a moving story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2: Scene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as a whole class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Who’s the story about?</a:t>
            </a:r>
          </a:p>
          <a:p>
            <a:r>
              <a:rPr lang="en-GB" dirty="0" smtClean="0"/>
              <a:t>What do we know about him/them?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445" y="3334075"/>
            <a:ext cx="4704621" cy="35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3: Role play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of 4, use role play to act out Scene 2</a:t>
            </a:r>
          </a:p>
          <a:p>
            <a:endParaRPr lang="en-GB" dirty="0"/>
          </a:p>
          <a:p>
            <a:r>
              <a:rPr lang="en-GB" dirty="0" smtClean="0"/>
              <a:t>Decide who will play each character and how you will stage the scene</a:t>
            </a:r>
          </a:p>
          <a:p>
            <a:endParaRPr lang="en-GB" dirty="0"/>
          </a:p>
          <a:p>
            <a:r>
              <a:rPr lang="en-GB" dirty="0" smtClean="0"/>
              <a:t>Remember to include;</a:t>
            </a:r>
          </a:p>
          <a:p>
            <a:r>
              <a:rPr lang="en-GB" dirty="0" smtClean="0"/>
              <a:t>Facial expressions</a:t>
            </a:r>
          </a:p>
          <a:p>
            <a:r>
              <a:rPr lang="en-GB" dirty="0" smtClean="0"/>
              <a:t>Movement</a:t>
            </a:r>
          </a:p>
          <a:p>
            <a:r>
              <a:rPr lang="en-GB" dirty="0" smtClean="0"/>
              <a:t>Loud, clear voices to communicate the dialogue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2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Audience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Sit quietly and listen respectfully to the performers</a:t>
            </a:r>
          </a:p>
          <a:p>
            <a:r>
              <a:rPr lang="en-GB" sz="3600" dirty="0" smtClean="0"/>
              <a:t>Be prepared to give feedback on what you have observed</a:t>
            </a:r>
          </a:p>
          <a:p>
            <a:r>
              <a:rPr lang="en-GB" sz="3600" dirty="0" smtClean="0"/>
              <a:t>Anyone who talks will have a break time detention next week </a:t>
            </a:r>
            <a:endParaRPr lang="en-GB" sz="3600" dirty="0"/>
          </a:p>
        </p:txBody>
      </p:sp>
      <p:pic>
        <p:nvPicPr>
          <p:cNvPr id="1026" name="Picture 2" descr="http://t0.gstatic.com/images?q=tbn:ANd9GcTLP40_Xt-tk1f1SEabkRToph3OuLp6fsB9MVHck_w0v8bMCEqA2g:cdn.mos.totalfilm.com/images/p/private-peaceful-470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45" y="4653136"/>
            <a:ext cx="3456384" cy="19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8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Feedback - 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were Tommo’s emotions portrayed?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did you enjoy about the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could be improved?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Mr </a:t>
            </a:r>
            <a:r>
              <a:rPr lang="en-GB" dirty="0" err="1" smtClean="0"/>
              <a:t>Munnings</a:t>
            </a:r>
            <a:r>
              <a:rPr lang="en-GB" dirty="0" smtClean="0"/>
              <a:t> show his authority?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the group use voice and facial expressions to show their characters?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Describe the use of movement and the effects</a:t>
            </a:r>
          </a:p>
        </p:txBody>
      </p:sp>
      <p:pic>
        <p:nvPicPr>
          <p:cNvPr id="2050" name="Picture 2" descr="http://www.dicebag.co.uk/image/cache/data/products/giant%20foam/16cm/DSC_0060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734" y="175409"/>
            <a:ext cx="1908677" cy="19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know what </a:t>
            </a:r>
            <a:r>
              <a:rPr lang="en-GB" dirty="0" smtClean="0"/>
              <a:t>an </a:t>
            </a:r>
            <a:r>
              <a:rPr lang="en-GB" i="1" dirty="0" smtClean="0"/>
              <a:t>effective</a:t>
            </a:r>
            <a:r>
              <a:rPr lang="en-GB" dirty="0" smtClean="0"/>
              <a:t> </a:t>
            </a:r>
            <a:r>
              <a:rPr lang="en-GB" dirty="0"/>
              <a:t>still image </a:t>
            </a:r>
            <a:r>
              <a:rPr lang="en-GB" dirty="0" smtClean="0"/>
              <a:t>is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understand the characters of Private </a:t>
            </a:r>
            <a:r>
              <a:rPr lang="en-GB" dirty="0" smtClean="0"/>
              <a:t>Peaceful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be able to role play a drama scene using dialogue, facial expressions and body language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3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1559</Words>
  <Application>Microsoft Office PowerPoint</Application>
  <PresentationFormat>Widescreen</PresentationFormat>
  <Paragraphs>238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Drama</vt:lpstr>
      <vt:lpstr>Objectives</vt:lpstr>
      <vt:lpstr>Starter: Listening (&amp; thinking) task</vt:lpstr>
      <vt:lpstr>Task 1: Still images</vt:lpstr>
      <vt:lpstr>Task 2: Scene 2</vt:lpstr>
      <vt:lpstr>Task 3: Role play</vt:lpstr>
      <vt:lpstr>Audience rules</vt:lpstr>
      <vt:lpstr>Peer Feedback - Dice</vt:lpstr>
      <vt:lpstr>Objectives</vt:lpstr>
      <vt:lpstr>Starter: Listening task</vt:lpstr>
      <vt:lpstr>Task 1: What happens next?</vt:lpstr>
      <vt:lpstr>Task 2: Set the scene</vt:lpstr>
      <vt:lpstr>Performance and Peer Feedback - Dice</vt:lpstr>
      <vt:lpstr> Drama</vt:lpstr>
      <vt:lpstr>Objectives</vt:lpstr>
      <vt:lpstr>Starter: Still images</vt:lpstr>
      <vt:lpstr>Task 1: What happens next?</vt:lpstr>
      <vt:lpstr>Task 2: Set the scene</vt:lpstr>
      <vt:lpstr>Performance and Peer Feedback - Dice</vt:lpstr>
      <vt:lpstr>Objectives</vt:lpstr>
      <vt:lpstr>Task 1: Scene 30</vt:lpstr>
      <vt:lpstr>Task 2: Role play scene 30</vt:lpstr>
      <vt:lpstr>Audience rules</vt:lpstr>
      <vt:lpstr>Performance and Peer Feedback - Dice</vt:lpstr>
      <vt:lpstr>Objectives</vt:lpstr>
      <vt:lpstr>Starter…</vt:lpstr>
      <vt:lpstr>Task 1: Scene 35</vt:lpstr>
      <vt:lpstr>Task 2: Role play scene 35</vt:lpstr>
      <vt:lpstr>Audience rules</vt:lpstr>
      <vt:lpstr>Performance and Peer Feedback - Dice</vt:lpstr>
      <vt:lpstr>Starter…</vt:lpstr>
      <vt:lpstr>Performance and Peer Feedback - Dice</vt:lpstr>
      <vt:lpstr>Self assessment</vt:lpstr>
      <vt:lpstr>Game time!!!</vt:lpstr>
    </vt:vector>
  </TitlesOfParts>
  <Company>Chew Valley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Drama</dc:title>
  <dc:creator>Rachael Loynton</dc:creator>
  <cp:lastModifiedBy>Emily Stones</cp:lastModifiedBy>
  <cp:revision>27</cp:revision>
  <dcterms:created xsi:type="dcterms:W3CDTF">2017-02-24T10:12:33Z</dcterms:created>
  <dcterms:modified xsi:type="dcterms:W3CDTF">2023-02-27T15:02:13Z</dcterms:modified>
</cp:coreProperties>
</file>