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C32"/>
    <a:srgbClr val="11FF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14/09/16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862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14/09/16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053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14/09/16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038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14/09/16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007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14/09/16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928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14/09/16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169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14/09/16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612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14/09/16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997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14/09/16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267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14/09/16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115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14/09/16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382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8376-B6E7-416B-A40B-71DDA12F86E3}" type="datetimeFigureOut">
              <a:rPr lang="en-GB" smtClean="0"/>
              <a:t>14/09/16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59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5144" y="0"/>
            <a:ext cx="8568952" cy="1152128"/>
          </a:xfrm>
        </p:spPr>
        <p:txBody>
          <a:bodyPr>
            <a:normAutofit/>
          </a:bodyPr>
          <a:lstStyle/>
          <a:p>
            <a:r>
              <a:rPr lang="en-GB" b="1" u="sng" dirty="0" err="1" smtClean="0">
                <a:solidFill>
                  <a:srgbClr val="F7FC32"/>
                </a:solidFill>
              </a:rPr>
              <a:t>Yr</a:t>
            </a:r>
            <a:r>
              <a:rPr lang="en-GB" b="1" u="sng" dirty="0" smtClean="0">
                <a:solidFill>
                  <a:srgbClr val="F7FC32"/>
                </a:solidFill>
              </a:rPr>
              <a:t> 9 Module: Algorithms</a:t>
            </a:r>
            <a:endParaRPr lang="en-GB" b="1" u="sng" dirty="0">
              <a:solidFill>
                <a:srgbClr val="F7FC3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0129" y="1043731"/>
            <a:ext cx="873436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u="sng" dirty="0" smtClean="0"/>
              <a:t>Learning Objectives:</a:t>
            </a:r>
          </a:p>
          <a:p>
            <a:endParaRPr lang="en-GB" dirty="0"/>
          </a:p>
          <a:p>
            <a:r>
              <a:rPr lang="en-GB" sz="3200" b="1" dirty="0" smtClean="0"/>
              <a:t>You will be learning …</a:t>
            </a:r>
          </a:p>
          <a:p>
            <a:r>
              <a:rPr lang="en-GB" sz="3200" dirty="0" smtClean="0"/>
              <a:t>… what algorithms </a:t>
            </a:r>
            <a:r>
              <a:rPr lang="en-GB" sz="3200" dirty="0" smtClean="0"/>
              <a:t>are (ALL).</a:t>
            </a:r>
            <a:endParaRPr lang="en-GB" sz="3200" dirty="0" smtClean="0"/>
          </a:p>
          <a:p>
            <a:r>
              <a:rPr lang="en-GB" sz="3200" dirty="0" smtClean="0"/>
              <a:t>… about </a:t>
            </a:r>
            <a:r>
              <a:rPr lang="en-GB" sz="3200" dirty="0" smtClean="0"/>
              <a:t>what sorting is (ALL)</a:t>
            </a:r>
          </a:p>
          <a:p>
            <a:pPr lvl="1"/>
            <a:r>
              <a:rPr lang="en-GB" sz="3200" dirty="0" smtClean="0"/>
              <a:t>… and </a:t>
            </a:r>
            <a:r>
              <a:rPr lang="en-GB" sz="3200" dirty="0" smtClean="0"/>
              <a:t>commonly used algorithms for </a:t>
            </a:r>
            <a:r>
              <a:rPr lang="en-GB" sz="3200" dirty="0" smtClean="0"/>
              <a:t>sorting, like Bubble Sort. (SOME)</a:t>
            </a:r>
          </a:p>
          <a:p>
            <a:r>
              <a:rPr lang="en-GB" sz="3200" dirty="0"/>
              <a:t>… about what </a:t>
            </a:r>
            <a:r>
              <a:rPr lang="en-GB" sz="3200" dirty="0" smtClean="0"/>
              <a:t>searching </a:t>
            </a:r>
            <a:r>
              <a:rPr lang="en-GB" sz="3200" dirty="0"/>
              <a:t>is (ALL)</a:t>
            </a:r>
          </a:p>
          <a:p>
            <a:pPr lvl="1"/>
            <a:r>
              <a:rPr lang="en-GB" sz="3200" dirty="0"/>
              <a:t>… and commonly used algorithms for </a:t>
            </a:r>
            <a:r>
              <a:rPr lang="en-GB" sz="3200" dirty="0" smtClean="0"/>
              <a:t>searching</a:t>
            </a:r>
            <a:r>
              <a:rPr lang="en-GB" sz="3200" dirty="0"/>
              <a:t>, like </a:t>
            </a:r>
            <a:r>
              <a:rPr lang="en-GB" sz="3200" dirty="0" smtClean="0"/>
              <a:t>Binary Search. </a:t>
            </a:r>
            <a:r>
              <a:rPr lang="en-GB" sz="3200" dirty="0"/>
              <a:t>(SOME)</a:t>
            </a:r>
          </a:p>
          <a:p>
            <a:endParaRPr lang="en-GB" sz="3200" dirty="0" smtClean="0"/>
          </a:p>
          <a:p>
            <a:endParaRPr lang="en-GB" sz="32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0104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66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Yr 9 Module: Algorithms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Yr 8 Module: DTP Magazine pages</dc:title>
  <dc:creator>Jon Whight</dc:creator>
  <cp:lastModifiedBy>Jon Whight</cp:lastModifiedBy>
  <cp:revision>10</cp:revision>
  <dcterms:created xsi:type="dcterms:W3CDTF">2015-12-16T09:30:18Z</dcterms:created>
  <dcterms:modified xsi:type="dcterms:W3CDTF">2016-09-14T07:44:03Z</dcterms:modified>
</cp:coreProperties>
</file>