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79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8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68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0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2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13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86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63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36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7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FBB4F-B526-4D43-B0A3-4BF78A07B3BC}" type="datetimeFigureOut">
              <a:rPr lang="en-GB" smtClean="0"/>
              <a:t>03/09/20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73DFC-C17E-41D6-906F-921820E1F4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12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865" y="238930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i="1" dirty="0">
                <a:solidFill>
                  <a:srgbClr val="0070C0"/>
                </a:solidFill>
              </a:rPr>
              <a:t>An algorithm is a step by step list of instructions which always delivers the desired result.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655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An algorithm is a step by step list of instructions which always delivers the desired result.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algorithm is a step by step list of instructions which always delivers the desired result. </dc:title>
  <dc:creator>Jon Whight</dc:creator>
  <cp:lastModifiedBy>Jon Whight</cp:lastModifiedBy>
  <cp:revision>2</cp:revision>
  <dcterms:created xsi:type="dcterms:W3CDTF">2020-09-03T13:20:32Z</dcterms:created>
  <dcterms:modified xsi:type="dcterms:W3CDTF">2020-09-03T13:22:44Z</dcterms:modified>
</cp:coreProperties>
</file>