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80" autoAdjust="0"/>
  </p:normalViewPr>
  <p:slideViewPr>
    <p:cSldViewPr>
      <p:cViewPr varScale="1">
        <p:scale>
          <a:sx n="64" d="100"/>
          <a:sy n="64" d="100"/>
        </p:scale>
        <p:origin x="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3965-803D-4CC7-8F57-39C0A64EB23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03965-803D-4CC7-8F57-39C0A64EB231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098C9-E6C7-4EF1-897E-76784654C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sz="4400" b="1" u="sng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Computer System</a:t>
            </a:r>
            <a:br>
              <a:rPr lang="en-GB" sz="4400" b="1" u="sng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GB" sz="4400" b="1" u="sng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GB" b="1" u="sng" dirty="0" smtClean="0"/>
              <a:t>Hardware)</a:t>
            </a:r>
            <a:endParaRPr lang="en-GB" sz="4400" b="1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2420888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Input Devices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3275856" y="2420888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Processing Devices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3275856" y="4293096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Storage Devices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6156176" y="2420888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Output Devices</a:t>
            </a:r>
            <a:endParaRPr lang="en-GB" sz="2800" dirty="0"/>
          </a:p>
        </p:txBody>
      </p:sp>
      <p:sp>
        <p:nvSpPr>
          <p:cNvPr id="8" name="Right Arrow 7"/>
          <p:cNvSpPr/>
          <p:nvPr/>
        </p:nvSpPr>
        <p:spPr>
          <a:xfrm>
            <a:off x="2699792" y="278092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5652120" y="278092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5400000">
            <a:off x="4644008" y="3717032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16200000">
            <a:off x="3923928" y="3717032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sz="4400" b="1" u="sng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Hardware &amp;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 smtClean="0"/>
              <a:t>Hardware</a:t>
            </a:r>
            <a:r>
              <a:rPr lang="en-GB" dirty="0" smtClean="0"/>
              <a:t> is the name given to the physical parts of a computer system (if you can pick it up and throw it, it’s hardware!)</a:t>
            </a:r>
          </a:p>
          <a:p>
            <a:r>
              <a:rPr lang="en-GB" b="1" i="1" dirty="0" smtClean="0"/>
              <a:t>Software</a:t>
            </a:r>
            <a:r>
              <a:rPr lang="en-GB" dirty="0" smtClean="0"/>
              <a:t> is the name given to the programmes that make the hardware work.</a:t>
            </a:r>
          </a:p>
          <a:p>
            <a:endParaRPr lang="en-GB" dirty="0"/>
          </a:p>
          <a:p>
            <a:r>
              <a:rPr lang="en-GB" dirty="0" smtClean="0"/>
              <a:t>A complete computer system must have </a:t>
            </a:r>
            <a:r>
              <a:rPr lang="en-GB" b="1" u="sng" dirty="0" smtClean="0"/>
              <a:t>both</a:t>
            </a:r>
            <a:r>
              <a:rPr lang="en-GB" dirty="0" smtClean="0"/>
              <a:t> hardware and software to work.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sz="4400" b="1" u="sng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Categories of 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805264"/>
          </a:xfrm>
        </p:spPr>
        <p:txBody>
          <a:bodyPr>
            <a:normAutofit fontScale="92500"/>
          </a:bodyPr>
          <a:lstStyle/>
          <a:p>
            <a:r>
              <a:rPr lang="en-GB" sz="3000" b="1" i="1" dirty="0" smtClean="0"/>
              <a:t>Input devices </a:t>
            </a:r>
            <a:r>
              <a:rPr lang="en-GB" sz="3000" dirty="0" smtClean="0"/>
              <a:t>are used to enter data into a computer system or give instructions. E.g. keyboards, mice, webcam, microphone etc.</a:t>
            </a:r>
          </a:p>
          <a:p>
            <a:r>
              <a:rPr lang="en-GB" sz="3000" b="1" i="1" dirty="0" smtClean="0"/>
              <a:t>Output devices </a:t>
            </a:r>
            <a:r>
              <a:rPr lang="en-GB" sz="3000" dirty="0" smtClean="0"/>
              <a:t>are used to get information out of a computer system. E.g. screen, printer, speaker etc.</a:t>
            </a:r>
          </a:p>
          <a:p>
            <a:r>
              <a:rPr lang="en-GB" sz="3000" b="1" i="1" dirty="0" smtClean="0"/>
              <a:t>Storage devices </a:t>
            </a:r>
            <a:r>
              <a:rPr lang="en-GB" sz="3000" dirty="0" smtClean="0"/>
              <a:t>allow data to be stored for later use.  E.g. hard disc, memory stick, CD, DVD etc.</a:t>
            </a:r>
          </a:p>
          <a:p>
            <a:r>
              <a:rPr lang="en-GB" sz="3000" b="1" i="1" dirty="0" smtClean="0"/>
              <a:t>Communications devices </a:t>
            </a:r>
            <a:r>
              <a:rPr lang="en-GB" sz="3000" dirty="0" smtClean="0"/>
              <a:t>allow computers to communicate with each other. E.g. network cards (</a:t>
            </a:r>
            <a:r>
              <a:rPr lang="en-GB" sz="3000" dirty="0" err="1" smtClean="0"/>
              <a:t>NICs</a:t>
            </a:r>
            <a:r>
              <a:rPr lang="en-GB" sz="3000" dirty="0" smtClean="0"/>
              <a:t>), routers, switches, modems etc.</a:t>
            </a:r>
          </a:p>
          <a:p>
            <a:r>
              <a:rPr lang="en-GB" sz="3000" b="1" i="1" dirty="0" smtClean="0"/>
              <a:t>Processors</a:t>
            </a:r>
            <a:r>
              <a:rPr lang="en-GB" sz="3000" dirty="0" smtClean="0"/>
              <a:t> these follow the instructions provided in the software.  These make the hardware work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sz="4400" b="1" u="sng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Input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820688"/>
          </a:xfrm>
        </p:spPr>
        <p:txBody>
          <a:bodyPr/>
          <a:lstStyle/>
          <a:p>
            <a:r>
              <a:rPr lang="en-GB" dirty="0" smtClean="0"/>
              <a:t>Most common are keyboards and mice.</a:t>
            </a:r>
            <a:endParaRPr lang="en-GB" dirty="0"/>
          </a:p>
        </p:txBody>
      </p:sp>
      <p:pic>
        <p:nvPicPr>
          <p:cNvPr id="1026" name="Picture 2" descr="http://t1.gstatic.com/images?q=tbn:ANd9GcT-3rVecNzLS895eAtLr9ucVGy0cxT7NFFNWUsyhcw_9OmzmfTk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88840"/>
            <a:ext cx="2809875" cy="1628775"/>
          </a:xfrm>
          <a:prstGeom prst="rect">
            <a:avLst/>
          </a:prstGeom>
          <a:noFill/>
        </p:spPr>
      </p:pic>
      <p:pic>
        <p:nvPicPr>
          <p:cNvPr id="1028" name="Picture 4" descr="http://t1.gstatic.com/images?q=tbn:ANd9GcTPVNI7PZJgD_Ettvf01qqHfPPp-P89DskLiUk-wEbSvSgPH3aKY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844824"/>
            <a:ext cx="2524125" cy="1809751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3789040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noProof="0" dirty="0"/>
              <a:t>O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 input devices can be used when required.</a:t>
            </a:r>
          </a:p>
        </p:txBody>
      </p:sp>
      <p:pic>
        <p:nvPicPr>
          <p:cNvPr id="1030" name="Picture 6" descr="http://www.capozzoli.co.uk/resources/14252/assets/whiteboar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4509120"/>
            <a:ext cx="2678227" cy="2151510"/>
          </a:xfrm>
          <a:prstGeom prst="rect">
            <a:avLst/>
          </a:prstGeom>
          <a:noFill/>
        </p:spPr>
      </p:pic>
      <p:pic>
        <p:nvPicPr>
          <p:cNvPr id="1032" name="Picture 8" descr="http://t0.gstatic.com/images?q=tbn:ANd9GcRXVJAo4buIMg43pwhXm-zABLKSoKTMPRg3QCedA0leyyBf1vc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653136"/>
            <a:ext cx="2057400" cy="1905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400" b="1" u="sng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Output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82068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Most common are flat screens and printers (though there are many different types of each!).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3861048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noProof="0" dirty="0"/>
              <a:t>O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 output devices can be used when required.</a:t>
            </a:r>
          </a:p>
        </p:txBody>
      </p:sp>
      <p:pic>
        <p:nvPicPr>
          <p:cNvPr id="17410" name="Picture 2" descr="http://t0.gstatic.com/images?q=tbn:ANd9GcR1Xd3fi2GscZqSizmTohzWMspmUwy7FNT1v7tqLdc5ZXDgpMq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1981200" cy="2143125"/>
          </a:xfrm>
          <a:prstGeom prst="rect">
            <a:avLst/>
          </a:prstGeom>
          <a:noFill/>
        </p:spPr>
      </p:pic>
      <p:pic>
        <p:nvPicPr>
          <p:cNvPr id="17412" name="Picture 4" descr="http://www.printeroffline.net/wp-content/uploads/2012/02/photo-inkjet-printers-pictu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772816"/>
            <a:ext cx="1737048" cy="1872208"/>
          </a:xfrm>
          <a:prstGeom prst="rect">
            <a:avLst/>
          </a:prstGeom>
          <a:noFill/>
        </p:spPr>
      </p:pic>
      <p:sp>
        <p:nvSpPr>
          <p:cNvPr id="17414" name="AutoShape 6" descr="data:image/jpeg;base64,/9j/4AAQSkZJRgABAQAAAQABAAD/2wCEAAkGBhQSEBQUEhIUFRQWFRoVFRcXFBQUFBYWFhQXFBQUFBUXHSYeFxojGhQVHy8gIycpLCwsFR4xNTAqNScsLCkBCQoKDgwOGg8PGikfHyQsLCwsLCksKSwpLCkpLyopKSwsKSwsLCksLCksLCwsLCksKSwpLCwuKSwsLCwsLCwsLP/AABEIAOEA4QMBIgACEQEDEQH/xAAcAAABBQEBAQAAAAAAAAAAAAAAAwQFBgcCAQj/xABNEAABAwEEBgYFCAYIBQUAAAABAAIRAwQSITEFBkFRYXETIjKBkaEHI0KxwRRScnOCkrLRCDNig6LCFSRTY8PS4fA0Q5Oz8RYXRFTi/8QAGwEAAgMBAQEAAAAAAAAAAAAAAAECAwQFBgf/xAAxEQACAgECAgkDBAIDAAAAAAAAAQIRAwQxEiEiMkFRYXGBsfAFE8EjMzShkdEkQnL/2gAMAwEAAhEDEQA/ANxQhCABCEIAEIQgAQhCABCEIAEIQgAQhcmoBmR4oA6Qm79IUxnUYPtNTaprDZ251m9xn3IAkUKEq64WZvtk8mn4wmVX0gURk1x72hArLQhUqr6SWDKmO93+iRo+kJ1R4axrBPBxgDM5/wC8EBZe0Knv1nqk4Ydw81y7WWt87yb+SdBZckKt6Pt9VwvPeY2CBj5J2bc7efEqLaRKiZQob5e7efFL2XSBLgDkcEcSCmSSEITECEIQAIQhAAhCEACTq2hre05reZA96baV0kKFMuOJyaN53clkeuut7aAaHuDq1YziexSLutUO6YLWjmdgkA1StrRZ2/8ANB5Sf9Eyq69WcbXHwHxWGVNa6G2vPK+fcEgdbKGxzj9n8yErEbZW9JFIZMnm4fAJjW9Jw9ljfMrInayM+ZU8Gj4pF+sw2M/iPwanYGpVvSbU2R3NTKr6Qa7vad5BZtW007Y1g5l35BRz9b6oMBtPwcfiiwNOra3Vne077xTR+nap2rN6muFcnC4OTfzlJf8Aqeuf+Z4NaPgi2FGjO0m8+0k3Wt59oqjs0lVcATWf3Ej3JKo5xzfUPNzvzRzHReXVjtJTd9raM3tHNwHxVEqjmeeKRgbh4IAvZ0nSmOlZO4OBPcArrobR3RMk9t3a4bm93vVF9HOrvSP+Uvb1KZimI7VQe1yb+IjctHLoUkJisp3o2ydI7gM9yY0esYEE8DKs9ms4psDRnm78kpSpBFWKujIZDALlCFnLgXoO7uXic2CleqDh1vy800JkwF6hCuKwQhCABCEIAFy94AJJgDEncF0qvrbpXKgzMwXxx7LO/Pw3oQFb1v1pa1tS0VJ6KmIYyYLyewwftOIxOwA7lgGmNKPtFZ1WqQXvMmMtwAGwAAADcArL6RdZOnr9DTdNGiSJGT6uVR/IdgcGk+0qcUb8wOSvWgrwlegoAlbNWlvWmRhz5r28mVjpPe8AGTnBO4Fx8gU+hAClocc+HfKinjHZ3mFJW14jPzTax2J9R3UpPqwDIY1zyJGBN0YIAa9BOMjafBeNZxRUszmktc0tcDBBBBB2gg5FDWcQgCSoWggAATAjbilHWp3zfxLvR9qN0NaxziB7LXO254DiE9+T1XtltnrkYiRSqESMDs2EZIHREPqE7EvonRbrRWZSZ2nHPY0DFzjwAkpapom0H/49f/o1P8qu2pmr4pWd1Ss1wfXBZGLXNp7t4LjjvgNTSsT5Ba6bCGU2YUqbQ2mN7fnne5/ancRvKbf0cz5s9wJOwAcZw71Yv6Ho5xV/6tT/ADJ9ojQFJ1Vpa10gyJe9wHGC4hXXwrYqq3uTGpmgBQpXoF4mTG1x+AGHdO1WFAaAABkBAQscpWzQlSBCEKIwS+i3+s5gj4j3Js87F3QfDmncQhPmOuRYUIQryoEIQgAQhCAG9vtgpU3Pdk0TzOwd5gLHddtYnUbO+oD6+sSymdoJHrKg+g0gDi5u5XjXDSJfUbQb7JBdxeeyO4Ge/gsk0o8261no5NJnqqURLgCZI+k4udO4jdgpOkTx45ZJVEz35M7Y09wlL0tB2h/YoVXDeKbyPGFtGidWqdIQ0MdUBhxi8xrsOrHtOGGJknIDMtnPlDIGZJwEDAnmJAnPk4bxNkYN78ieSEY8o8/nzuMMsWqtW4/pLLWLsLnVcGjecMzzTQ6tV/7Cp4f6reg2ke0cTJ7DwBiGwJG8gDaZGGIC6p6Oa4yA25vgy76OMRx4YTMqxY4lDtbowqnoKq3E06g+yp+x6DlrQXUzee2SQfVt9q/hIbGzE4LW36OpCOqJOQgSeQ+OS7Zo4bgOX5/+E/tLsFxFT1L1ho0X/JrdQs9amDdp2ltFr4GwVCWy5u5xEj2t6ca06/PsldzNGU7OKZuY06TC2pIxLy2MibsThntVm+QDcmFvttnpSHuBd81vWPeBgO8hQlBRXNk4JzdRTZk+ldT7faa1S0VG0ekqvL3xabK0Sc4b0uCZjUS1DOkO6rQf+F62Ox0W1mhzKcNM9Z7QMpHVaD1vEDnknH9BU5m60mIkgTG7LAJrHfNBLoNqXJmW6F1f0hRqX7PTrUnERLAQY2i9OR/JWjQWsdt0RWHyqnUdZaxL3Am+5rnSXPpuBMPnFzDic887LX0E3MNAPAKtaVt9OmS1gvu2wYaDxdtPLxSljUVbYY4yyPhgrNVtesVM2UV6NRr21B6twMgk7e7GRwWc2utJvYkiYG8nMniU20XeFK88AOeZgCIbs57+9cBhvZzEnPbOE8FZignzK8txlw9w7pyQN6tmgbHcp3tpy5KuaHsZe5rc9596uoEYDIYKnPLnSHjj2gheSvVlLgQhcu3IGdiiYnevLq9a8jJKEh3A+SAJmzvloO8BKJro53UjcSPj8U6VyKmCEITAE20jbRRpPqOyaJ5nIDvMDvTlU/0g6Tutp0pz67uTcG+cn7KAKFrXphzKFR171td3RMM4h1SekePosvci5qNULDcpXmiD+rYcOq3238T8RxKqWtmkzU0gykOzZ23Y/vHAOqnxus/drQLBS6OkxnzWgHnmfMlPGrnbNHF9vA63b/pHvWDHA0yYZeaIDh0j3uvZGSWtLRyB3orWjskB7blVubHGGXSWyAJcetfPEEHIJwKuK66VaKKVm70JWaqaj4cTvdMSBiLmAA2lmG6qfaBEnXtZAAaBecbrZyykkxsABPcBtTIWhRWltPtpOORqBoDRjhfJLieENZ4hNyUFzBJ5ppRXoWWkQ3bJOZOZ4n8sgkrbpinRE1Hgbhm48mjHvyVIGnrVUxDi1pwlrAInKDEychjiU10jSc03O04C/UdN4zkATuEgcSZ2tApln5XFGvHobnWSS9CZ0rra+pLac02c+u7mRkOA8SmehLD09UNODR1nkfN3DiSQO9QheQYOeXerlqtZ7lG8e1UM8bowb44nvCox3ln0jp5pQ0mFrGq7EWljwAAAAAIAGAAGQC66ZR3TJrpTSfQ0XP2gQ3i44N/PuK6DaSs80oucqW7GGtWsRxo0zH9o4Z/QB957t6qdjaKlZlLaZceDG9o+4DiU3qV8yTxJ95KldVrMeiqVnZ1CWsjZTaSM+Jn7q56byytnfzOOjwqEN32+7Jmpamk4ZDARw2Bc0yBMbT4kpI2RuzDCBlhOcc04sFhBqCOQ4Bb7ikee3ZatXLJdaXHbgFMLihSuta0bAu1zZO3ZrSpHi9QiEhni8bvQ7cvQEAeoQhAD/RloxunblzUmq810EEbMVP03yARtCsiyEjpCEKZEFVNa9RvldUVWVejdcuOBaXAxN0iCLp6x54bla0IAxDWX0cOs1rZanvZcqVes0HAPdNSo4SAQ03HGDlOamL096sPpIrf8O2CcXvgCeyGsBj94qY6uWkEu7nADGYAbMRII8OKnj5Isac0kSbivA5NLTVILRjOF6MAZwjHkfArynpAbQRMQMCTOIgDHIjxV1lXA6tDsnEKnspdPaKhM9Z90d9S6PBjXn7Kt7hkq5oBwdWqEYDpC/uio1v41VkVuKZq0r4YzkuxEpYaPr6jx1WgdGGkHNpBDscMBgI2Qmuk67ad5re1dNUuc29eeMJvBwhzZkCCBhkpcVhJF4SMxOIwnLkQVF6VsIuVXENLnC7TEY3nQ0Ab3EnP/AGHJVHkLFO8i4/ArVhs5qVGsHtGOQ2nuAK0FjoEDADADcBkFVtVbHD6jiMW9TPCSTejfkPFWRQ08ajfeW/UMvFk4VsvyL9KqxrjbcWUwd7z+Fv8AMrACqLrDab1oqY9k3ByaI98p55VAj9PhxZr7uZHVw58MZ2nkMHNxAWhWagKbGsbk1oaOIAie/PvVR1Ws4dWLzlTEj6TpaPK95K4XlTi6pP6hK8tdyAxuHgpbVyy3ql6MG+9Q5KtmgbNdpA7XYqU3SMMVzJNC8lCoLD1CElamuLHBhAcQbpIkA7CRtCYxKrb6TD16tNp3Oe0HhgSkP6dobK9Mn6U4bcpUJbNXq7qznQHTHWvMaCQwAwCZGIKQtGqtqcLoqBrCCCzpAWyY60DbhHequJ3VDpE+/WOgM6rT9Fr3e4JCrrbQG155Un/GFEWbUmqDJrMEzeE1HB07HYY448wE7GphOdYdzD8SFOdp1DmvKvyRjt0lX9lio1g9rXNycA4TgYcJEjYpvRdSacbjHx+Kr1h0ayiDdzIaHEzLrrboMZDkN5U/olvUJ3nDuwVkNxPYfIQhWkAQhCAKLr5Um0Ux82nP3nn/ACKu1Kd4Qcv9+SmNcak2x3BjG+Rd/MolpV8NiL3B9IHP4jLL3nxSNKzQQQTswMHKYMxO1OF41SoSkziu+Gk7mk+An4Ksaoiarvq/5mqaq6XpOFRrXBzg09Ue0ezdacjiQMN6YaFszaT5xEE0Xvc4XS4MvFzfmtvNAx3hUy5zTRuwpwxTUlTdD6x2htSq89GQ5ouF2eAceocBDpxIxwjFR2nNLXXloJvMGGGAe4YvJ3tacOLydimLbpJrGyOsC4NBaARLu8A8gfBUrSAIqvDjeN8yfnY4Ec8FDNPhjSLdJhWSfE1S7F8+cyz6rUooT855PgA34FTKaaMsnR0WNOYbj9I9Zw8SfBOlfBVFIw55ceWUl3nNWsGtLjk0Fx5ASfcs0q1JJJzOJ5nEq96w17tmqcQG/ecAfIlUB5WTVS5pHW+lw6MpehPap6OrVhX6BheabWuc1vaIJc3qjbyT60WmrScG1WPpuIkB7S0kZSARiFYvQXT69rP7NIedQq8a1+j+yaRdTdaWOLqYIaWvLDDiCQYzEhLH1UY9Z+8/T2MnpaZIz9y03RltY+k1zSIgLHPSxqNT0ZXpmz1H3Kwe5rCT6u5cEB8y4G9t81Taelq2QrVANwe6PepOLZlTR9OOtLRm4eKb1NMUW9qqwc3AL5ofaHnN7jzcT7yk4kpcAcR9HVdcrGztWqiP3jT7iot/pQsAP668f2WPPLYsGa1d024jmjgDiPqZtjrHKkBzqN+Eqv2rTVsa9zG6LtL7pIvB1EMMbWkvxCv7MhyXSfAhWVrQlmrVqQfWpus75INNwa4gTgbzXEGRipSnoYbXuP3R8FIoT4UFsat0YwbCeZKcMYAIGAXSFKhAhCEACEIQBmOsNS9bKx/bj7rQ34JkF7a6l6rUdve4+LivAVojsQe52m1r60UwSL83iMwwdvkTIaD+1wTmVB6Ttzm1AWEXi+MTA6OlN4OJwAdULu5oSnJJFmGDnKkJWq0ipZ3OYxjWtZhLRLZZUEMOwhzWfeUxYLvRgtEBwvHm7rH3qE0tR6KzmmMr+G/GrULR90BSWjal2ztMgQwYnKQ0NB5SAq4vpc+41ZY/pWtuLkNNYrSHBjAcb0N3FxFy9HzWXjjviJgxB2wscekN4Xuy0ESWt6geSR1QQ3LEkg5CEpa7X0jg/skNNMEA4Avc1hg5G4XnmEgKbXuvVH9G0wG9WTEANECMA27J4jOVnyS4mzo6fH9uCv54Fm1etZfSgkm6YBOZaQC2eIxH2VKKE1XYWseHZgx4OqAx3ypta8buKs4+pSWWVFf1yqxSY35z5+60/wCYKnFWTXWp6ym3cwn7zo/kVchc/UO5s9B9PhWBeJq3oMp9W1njSHgKh+K1RZp6EaUWe0HfVaPCmD/MtLV2Pqo42t/fl87DFP0iu3Yvo1vfSWO0Qti/SJ7di+jW99JZHY6easMgXV4G4p2GBetbiUrAbNYlWUzI5hKgYpQIsD61ZkOS6XLMhyXSYAhCEACEIQAIQhAAuKr4aTuBPgJXaaaVfFCqd1N5/hKAMqa7alQk2BKLQtiDB9QNaXHIAu8ASonR1kD3PdUAeGxSAIBBudsxxeXHwT3S1YNouLsRgCBtxBI8AVzoZnqGTmRew/bJdh3EDuUXzlRfC443Jdrr8kRpemSGwSSDv9uBSYeeBf4pS11hSaGuADBBDb0uIaxt5snIkuZTjdfKb2J3yh7xkQ8vHD1gieQveKS09pBhApth5HbqENxjEhkZSZJiBzkrO5UnI6MYOUo4+7fwE7RNapS+dU9Y8DAZvOE7bt9WOw6Pb0UOaDfEv2zexuzuEwOQVb0ML9eDiOjFORsbADvFt8faVwc+AScgCTyAkqeFJpyZRrZOLWNEZoWhcLxM9nzv3vOVKQojVmsX03OO13uaCfxFTbGSrYdVGTPf3HZQ9anzancA0fwgx4uUYykn+mjNprH+8cPA3fgmzAuRllcmey0eKsUU+5Gw+hulFiqHfXPlTpq/LHdWtd22HR9xgDqz6r3QT1WNhrQ50YmYwHBL2P0qWgGX3HDddA8xitWOaUVZwdTo8uXNOUV2jD9Int2L6Nb30lk1h2q9+l3WoW35KQy6WCqHYyOsaZEeBVFsO1XJpo5eTHLHLhkqY4Q3Mr2V4DiUiB6DiV0Em3NKAoA+tWZDkulyzIcl0pACEIQAIQhAAhCEACi9ZqkWSsf2Y+8Q34qUUHrk+LI/i5g/jB+CAM9auyvGrorSQGOnLPfoEZYgk7hkT3TPcnVhpXWMbua0HuABXmkJ6GpGfRu/CUo4YGM8Y+CjXSsnxPgUfEgLPSc2zzSYS+rNR5GEUySboPzi0wAN5O5R+k7JT6BtRlN1I37jmuLj7Mg492OCtrWQ0BsCAAJygQNnAJlpNoNNwq07wxLbhJdg0knEC7A24/A1Tx9H0NmLUtTvx7+z2InVCz41H44AMHf1ne5vipfTtW7Zqm8i4N8uIbA8SuNXbNcs7Jzd1z9rLyDUppNhe+jTGRcajzuawRhxJeAnFcOOvnMjlmp6lt7J/wBI90FYzToNa4Q7EnmSY8o8FL0W4jmkWBKValym93zWOd4NJ+Cn1VRmlJ5JtvtZmVV95xJzJJ7yZPvXTQuGhKtC4UmfQscaVEXpWuWvEfNHvKQp6UcvNPVy2oIzujDZtUaLaPaELbCFwR5nU6nhzzV9o70pbL4bOyfOElYsikarwRgZStiOa0RVI5Oonx5HIcheb0FeNOJQUHrSlAkxtXRQB9b0nAtEbgu1gmjNbKlP9XVc3k4x4ZK1aN9J9VsdIGVBxF13iMPJQWVM6c/pmaPONM1FCqdg9I1nfF8Opnfg5viMfJWGx6VpVRNOo13I4+GasTT2MM8U8fWTQ7QhCZUCEIQAKt69v/q7Rvqjya4qyKoekOoblFoMEuceUNAmPtFNbgVELramnQHG5UdeEHrG80zMTPI9kiPJOKFScxB2jAx37Rx/8K+xOPcK1BIg5HA8ik7OTdE5xBjeMD5grtxUE/TfR1XUwxz7zzdxA6xqOaQMMpHmdiUpKO5LHjlktRJWuSXXA4tlpcSO0QCAQ07DiJPERvCzKIaIaI8STzJxPeozSrqjWh5uua0gvAaQ5v7dN8zIB4SJnDBSzULmwkqiqZxSbs4kDlJjyhc0GS5z/nQB9Bsx4kudycF4+oHOuDHCXcGnIHi6D3A8E4CZHb1O2NXGmMLLXP8AdOHiLvxS9JqZ60Pix1eN1vjUb+SryOovyLdPHiyxXivcz0BLNCTaEswLhH0OKLhof0S0NI2JtY1alKsS5t4Q5hDXECWH4EKp6wehXSFnk02NtLBtpHrxxpux8JW2+jmnGjaPG+fGo5WVdXGugvI8FrHeon/6fufGlSyupuc17HMcM2uBa4cwcQlrEc1r36RDB/UjAn1wnb/yoE95WQ2TapmUdFcgYlErwbUgCcV3K4AXRTActrlOqVvI2qDZadxSwtCzPGegxa1pFvs2kiwNjtuAdOdxpxbH7RGM7ARGOUxo+0ucQ4OdezmTK5ratXnh1Mgtc1pEQY6gEQOXmpzQerxDscgPfh+acVRVqMqyK5Gg6paXNejDzNRmDuIPZPkfBTqgNVbHcFQxmQB3A/mp9aFscaW4IQhMiCpWv7/WURua8+JaPgrqqFr5U/rVNu6jPi//AETjuBXXgx1TiNmw8Dz37PejXA6lQGIzP7L4BkZGDdOO4pw1cMbN9pGGPeHCfeSr2KLoQqWqriBRLnTAN5raZBydJx5iMN5UVo9oq2xzuqejDpIyc4uPWHCXvjg0Ja06Ud8kD24OLSMsi2o1jvIuK61Wsl2iXbXmfst6rfO8e9UvpTS9Tal9vFKT5f8AX/ZMlgIIIkEQRsIIghQ1sfaKNN91zHMaCQ92NQAZNIycdk+KmVGacqzZKx2ZDiL7Wz4z3QrMmzaM+B9NRq02tzrVykRSvOxc918k4ky1sSVL3cVH6Ea7oWl0SccMgMgPJSTAiPKKFmd5JeYtTao7XIxYzxqMHmT8FK0mqG16dFmYN9UeVN/5qrO6xs0aGN6iHmijNCXpDFJNCWphcQ99FG6ahtjR1n+gT4vcVPqF1LZGj7N9U3zxU0uxDqo+e6h3mm/F+5jX6ROVi/ff4Sx+x7Vr/wCkVlYv33+Esfse1SKByV43avSvGpAehBXgXbBiOY94SAhjTXTXuGRX1VrH6PdH2sF1os9MOzNVvqqnNz2xe+1KxvW70Z2ShLrNpSznP1VV4L+QdRBnvaOalVjTaJP0ba92YURQtYFJ7eq2rdlr2ey2oWiWuaMJOBAGRGNr0x6S9H2ZsUn9O/5tMEDiXVHCB3SVg1OyOBzA7yfcpuxaRYyiWGkHvcZL3XTA+aGkGBOM592aSSJ/cb3N21e9K1gtF1gc6k7Y17THc5sjxhXKhaGvbeY4Oaci0gjxC+VtH299JznUKbWlwjs9JAIIIbeyGKV/pe0taW9O6m13aa2p0bTza0iUyB9T3xvQvk7p3f238T0IEfWSznXp/wDXm/V3fGX/AMpWjLMtfT/WahGbGscPsgPI7xI71KO40R4XLe3zHuP/AOl0wzliDlyXFZ8FnF93xa4jzAHerytblafLnPpDI1Bd4GrQqT3XgD4qz0qQa0NbkAAOQwChdCNvV61QdgEMHEtbE+E/eU5KqxLlZr1Uuaj3V/mkc1al1pO4E+AlMNPU4sbwMIDB/G0J9Uxgbz5DE/AfaTLWT/hKn2fxtTydV+RXp1+pDzXuPdG/qmRu+JT+mFHaHeHUm3csR5z8VK0wmtiGRVJrxF6TVAa//qaQ31D5M/1VjpNVY9ILsKA+sP8A2ws+of6bN/0xXqoevsyoNCVYk2pUBcc92jfNVmxYrMP7ln4QpVV7UzT9nr2amyjVa91Km1j2TD2ua0NdLTjE7clYV2Y7I+cZf3JebMZ/SKysX77/AAlj9j2rYP0isrF++/wlj9l2plY6DZGY35/kgNjb/vvTywaHqVLM6uyneZTgPJqMaQbocbrT1nQMTATPpjsa0dxPvSA6pReEzBInHISASO5TGstgo0692ykupQCC5weQcfbgbIOWEqGDnnae7D3L02Y7fMx70gHFrtb6hmtWc87S97qh85SVNjSQG3nE4ABuZ4SuLrdrh3SfcuqVoDHBzb0gyDgOHFMDw1APYxG8n3BAru2QOTR8ZXj7XthonGSST5p7YtFWuvHQ0K75/s6To+8BHmgBoaT3Z3iOJIHnglrJcpul1xwgi6etmIBwBxCs1i9EOkqp61BtMb6tVg8mlx8lZdHegOqR6+1sZwp03P8A4nFvuRVgZj1PnH7rkLY//YWh/wDbr/dpfkhAGpLNNaKk2ytwLR4MatLWW6ddNrr/AFh8sPgrIbiZF6PPVubWEs7h2D90tXdudDC4CS2HxvuEOPkCO9cVm3HCoMoDan0fZdzaSe4ncF3XMkM3yXfRbE+JLR3lWdlDfWUvniJaJsnR0mtOcS76TsT+XcndRwAJJAAEknIAZkrpqa1R0jy32GEXtzn5hp4AQTxIGwo2VILc25P1O7JLuuRF7sgjEMzEjYTme4bE01nfFldxcwfxT8FJtChtcXxQaN9QeTXT7woZeUGX6XpZ4+a/oV1PdNEjc/302Ky02qs6mn1buTD5OZ/IrTTCjjfQRLWKs8hxSCqXpBPrKI/YcfFwHwVwpBU70gn11H6s/jKp1L/TZr+kr/lR9fZlWalaaTalGZrkM9winMt9SnWNSk9zHh5Ic1xa4dY5ELTtUfTvUZFO3s6RuXSsAFQfSbg1/dB5rKazeseZ96TldtbHzbI7k34mrem7WChbKViqWaq2o310wcWmKWDmnFp5hZfZdqRStl2oZAk7Dpl1Oi6k2brwL4kAHADdMJubUdjWjun3pMU16GpAKMtZkSSRIkDCRIkYcJUpp99Gvah8lptpsddaAAQ0OJiQCSYxE74JUO0J5o0evpfW0/xtQBqmj/QAMDXthO9tKkB4Oe4/hVlsHoX0dT7TKtX6yq6PCndCvQXqYERo/VGx0AOistBkbRTaXfeInzUtC9QgAQhCABCEIASKzDTP/E1vrXfiKEKcNxMY2r9U/wCg78JSVn7f7qn76iEK17kl1WOxmmmjOwfrav8A3XoQk9xR6j9PyPmKv679mj9J/wCFqEKvP+2zToP5EfnYONSuy76LP+5XVtpIQo4+oiWt/kT+dg7pql+kH9fS+q/xHoQqNV1DZ9I/lLyfsVhqUahC5R7ZFIqZnn8UjUQhdpHzSW54Mil7LtQhDIi5XrUIQANzTzRn6+j9bT/G1CE2B9XFCEIAAhCEACEIQAIQhAH/2Q=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16" name="AutoShape 8" descr="data:image/jpeg;base64,/9j/4AAQSkZJRgABAQAAAQABAAD/2wCEAAkGBhQSEBQUEhIUFRQWFRoVFRcXFBQUFBYWFhQXFBQUFBUXHSYeFxojGhQVHy8gIycpLCwsFR4xNTAqNScsLCkBCQoKDgwOGg8PGikfHyQsLCwsLCksKSwpLCkpLyopKSwsKSwsLCksLCksLCwsLCksKSwpLCwuKSwsLCwsLCwsLP/AABEIAOEA4QMBIgACEQEDEQH/xAAcAAABBQEBAQAAAAAAAAAAAAAAAwQFBgcCAQj/xABNEAABAwEEBgYFCAYIBQUAAAABAAIRAwQSITEFBkFRYXETIjKBkaEHI0KxwRRScnOCkrLRCDNig6LCFSRTY8PS4fA0Q5Oz8RYXRFTi/8QAGwEAAgMBAQEAAAAAAAAAAAAAAAECAwQFBgf/xAAxEQACAgECAgkDBAIDAAAAAAAAAQIRAwQxEiEiMkFRYXGBsfAFE8EjMzShkdEkQnL/2gAMAwEAAhEDEQA/ANxQhCABCEIAEIQgAQhCABCEIAEIQgAQhcmoBmR4oA6Qm79IUxnUYPtNTaprDZ251m9xn3IAkUKEq64WZvtk8mn4wmVX0gURk1x72hArLQhUqr6SWDKmO93+iRo+kJ1R4axrBPBxgDM5/wC8EBZe0Knv1nqk4Ydw81y7WWt87yb+SdBZckKt6Pt9VwvPeY2CBj5J2bc7efEqLaRKiZQob5e7efFL2XSBLgDkcEcSCmSSEITECEIQAIQhAAhCEACTq2hre05reZA96baV0kKFMuOJyaN53clkeuut7aAaHuDq1YziexSLutUO6YLWjmdgkA1StrRZ2/8ANB5Sf9Eyq69WcbXHwHxWGVNa6G2vPK+fcEgdbKGxzj9n8yErEbZW9JFIZMnm4fAJjW9Jw9ljfMrInayM+ZU8Gj4pF+sw2M/iPwanYGpVvSbU2R3NTKr6Qa7vad5BZtW007Y1g5l35BRz9b6oMBtPwcfiiwNOra3Vne077xTR+nap2rN6muFcnC4OTfzlJf8Aqeuf+Z4NaPgi2FGjO0m8+0k3Wt59oqjs0lVcATWf3Ej3JKo5xzfUPNzvzRzHReXVjtJTd9raM3tHNwHxVEqjmeeKRgbh4IAvZ0nSmOlZO4OBPcArrobR3RMk9t3a4bm93vVF9HOrvSP+Uvb1KZimI7VQe1yb+IjctHLoUkJisp3o2ydI7gM9yY0esYEE8DKs9ms4psDRnm78kpSpBFWKujIZDALlCFnLgXoO7uXic2CleqDh1vy800JkwF6hCuKwQhCABCEIAFy94AJJgDEncF0qvrbpXKgzMwXxx7LO/Pw3oQFb1v1pa1tS0VJ6KmIYyYLyewwftOIxOwA7lgGmNKPtFZ1WqQXvMmMtwAGwAAADcArL6RdZOnr9DTdNGiSJGT6uVR/IdgcGk+0qcUb8wOSvWgrwlegoAlbNWlvWmRhz5r28mVjpPe8AGTnBO4Fx8gU+hAClocc+HfKinjHZ3mFJW14jPzTax2J9R3UpPqwDIY1zyJGBN0YIAa9BOMjafBeNZxRUszmktc0tcDBBBBB2gg5FDWcQgCSoWggAATAjbilHWp3zfxLvR9qN0NaxziB7LXO254DiE9+T1XtltnrkYiRSqESMDs2EZIHREPqE7EvonRbrRWZSZ2nHPY0DFzjwAkpapom0H/49f/o1P8qu2pmr4pWd1Ss1wfXBZGLXNp7t4LjjvgNTSsT5Ba6bCGU2YUqbQ2mN7fnne5/ancRvKbf0cz5s9wJOwAcZw71Yv6Ho5xV/6tT/ADJ9ojQFJ1Vpa10gyJe9wHGC4hXXwrYqq3uTGpmgBQpXoF4mTG1x+AGHdO1WFAaAABkBAQscpWzQlSBCEKIwS+i3+s5gj4j3Js87F3QfDmncQhPmOuRYUIQryoEIQgAQhCAG9vtgpU3Pdk0TzOwd5gLHddtYnUbO+oD6+sSymdoJHrKg+g0gDi5u5XjXDSJfUbQb7JBdxeeyO4Ge/gsk0o8261no5NJnqqURLgCZI+k4udO4jdgpOkTx45ZJVEz35M7Y09wlL0tB2h/YoVXDeKbyPGFtGidWqdIQ0MdUBhxi8xrsOrHtOGGJknIDMtnPlDIGZJwEDAnmJAnPk4bxNkYN78ieSEY8o8/nzuMMsWqtW4/pLLWLsLnVcGjecMzzTQ6tV/7Cp4f6reg2ke0cTJ7DwBiGwJG8gDaZGGIC6p6Oa4yA25vgy76OMRx4YTMqxY4lDtbowqnoKq3E06g+yp+x6DlrQXUzee2SQfVt9q/hIbGzE4LW36OpCOqJOQgSeQ+OS7Zo4bgOX5/+E/tLsFxFT1L1ho0X/JrdQs9amDdp2ltFr4GwVCWy5u5xEj2t6ca06/PsldzNGU7OKZuY06TC2pIxLy2MibsThntVm+QDcmFvttnpSHuBd81vWPeBgO8hQlBRXNk4JzdRTZk+ldT7faa1S0VG0ekqvL3xabK0Sc4b0uCZjUS1DOkO6rQf+F62Ox0W1mhzKcNM9Z7QMpHVaD1vEDnknH9BU5m60mIkgTG7LAJrHfNBLoNqXJmW6F1f0hRqX7PTrUnERLAQY2i9OR/JWjQWsdt0RWHyqnUdZaxL3Am+5rnSXPpuBMPnFzDic887LX0E3MNAPAKtaVt9OmS1gvu2wYaDxdtPLxSljUVbYY4yyPhgrNVtesVM2UV6NRr21B6twMgk7e7GRwWc2utJvYkiYG8nMniU20XeFK88AOeZgCIbs57+9cBhvZzEnPbOE8FZignzK8txlw9w7pyQN6tmgbHcp3tpy5KuaHsZe5rc9596uoEYDIYKnPLnSHjj2gheSvVlLgQhcu3IGdiiYnevLq9a8jJKEh3A+SAJmzvloO8BKJro53UjcSPj8U6VyKmCEITAE20jbRRpPqOyaJ5nIDvMDvTlU/0g6Tutp0pz67uTcG+cn7KAKFrXphzKFR171td3RMM4h1SekePosvci5qNULDcpXmiD+rYcOq3238T8RxKqWtmkzU0gykOzZ23Y/vHAOqnxus/drQLBS6OkxnzWgHnmfMlPGrnbNHF9vA63b/pHvWDHA0yYZeaIDh0j3uvZGSWtLRyB3orWjskB7blVubHGGXSWyAJcetfPEEHIJwKuK66VaKKVm70JWaqaj4cTvdMSBiLmAA2lmG6qfaBEnXtZAAaBecbrZyykkxsABPcBtTIWhRWltPtpOORqBoDRjhfJLieENZ4hNyUFzBJ5ppRXoWWkQ3bJOZOZ4n8sgkrbpinRE1Hgbhm48mjHvyVIGnrVUxDi1pwlrAInKDEychjiU10jSc03O04C/UdN4zkATuEgcSZ2tApln5XFGvHobnWSS9CZ0rra+pLac02c+u7mRkOA8SmehLD09UNODR1nkfN3DiSQO9QheQYOeXerlqtZ7lG8e1UM8bowb44nvCox3ln0jp5pQ0mFrGq7EWljwAAAAAIAGAAGQC66ZR3TJrpTSfQ0XP2gQ3i44N/PuK6DaSs80oucqW7GGtWsRxo0zH9o4Z/QB957t6qdjaKlZlLaZceDG9o+4DiU3qV8yTxJ95KldVrMeiqVnZ1CWsjZTaSM+Jn7q56byytnfzOOjwqEN32+7Jmpamk4ZDARw2Bc0yBMbT4kpI2RuzDCBlhOcc04sFhBqCOQ4Bb7ikee3ZatXLJdaXHbgFMLihSuta0bAu1zZO3ZrSpHi9QiEhni8bvQ7cvQEAeoQhAD/RloxunblzUmq810EEbMVP03yARtCsiyEjpCEKZEFVNa9RvldUVWVejdcuOBaXAxN0iCLp6x54bla0IAxDWX0cOs1rZanvZcqVes0HAPdNSo4SAQ03HGDlOamL096sPpIrf8O2CcXvgCeyGsBj94qY6uWkEu7nADGYAbMRII8OKnj5Isac0kSbivA5NLTVILRjOF6MAZwjHkfArynpAbQRMQMCTOIgDHIjxV1lXA6tDsnEKnspdPaKhM9Z90d9S6PBjXn7Kt7hkq5oBwdWqEYDpC/uio1v41VkVuKZq0r4YzkuxEpYaPr6jx1WgdGGkHNpBDscMBgI2Qmuk67ad5re1dNUuc29eeMJvBwhzZkCCBhkpcVhJF4SMxOIwnLkQVF6VsIuVXENLnC7TEY3nQ0Ab3EnP/AGHJVHkLFO8i4/ArVhs5qVGsHtGOQ2nuAK0FjoEDADADcBkFVtVbHD6jiMW9TPCSTejfkPFWRQ08ajfeW/UMvFk4VsvyL9KqxrjbcWUwd7z+Fv8AMrACqLrDab1oqY9k3ByaI98p55VAj9PhxZr7uZHVw58MZ2nkMHNxAWhWagKbGsbk1oaOIAie/PvVR1Ws4dWLzlTEj6TpaPK95K4XlTi6pP6hK8tdyAxuHgpbVyy3ql6MG+9Q5KtmgbNdpA7XYqU3SMMVzJNC8lCoLD1CElamuLHBhAcQbpIkA7CRtCYxKrb6TD16tNp3Oe0HhgSkP6dobK9Mn6U4bcpUJbNXq7qznQHTHWvMaCQwAwCZGIKQtGqtqcLoqBrCCCzpAWyY60DbhHequJ3VDpE+/WOgM6rT9Fr3e4JCrrbQG155Un/GFEWbUmqDJrMEzeE1HB07HYY448wE7GphOdYdzD8SFOdp1DmvKvyRjt0lX9lio1g9rXNycA4TgYcJEjYpvRdSacbjHx+Kr1h0ayiDdzIaHEzLrrboMZDkN5U/olvUJ3nDuwVkNxPYfIQhWkAQhCAKLr5Um0Ux82nP3nn/ACKu1Kd4Qcv9+SmNcak2x3BjG+Rd/MolpV8NiL3B9IHP4jLL3nxSNKzQQQTswMHKYMxO1OF41SoSkziu+Gk7mk+An4Ksaoiarvq/5mqaq6XpOFRrXBzg09Ue0ezdacjiQMN6YaFszaT5xEE0Xvc4XS4MvFzfmtvNAx3hUy5zTRuwpwxTUlTdD6x2htSq89GQ5ouF2eAceocBDpxIxwjFR2nNLXXloJvMGGGAe4YvJ3tacOLydimLbpJrGyOsC4NBaARLu8A8gfBUrSAIqvDjeN8yfnY4Ec8FDNPhjSLdJhWSfE1S7F8+cyz6rUooT855PgA34FTKaaMsnR0WNOYbj9I9Zw8SfBOlfBVFIw55ceWUl3nNWsGtLjk0Fx5ASfcs0q1JJJzOJ5nEq96w17tmqcQG/ecAfIlUB5WTVS5pHW+lw6MpehPap6OrVhX6BheabWuc1vaIJc3qjbyT60WmrScG1WPpuIkB7S0kZSARiFYvQXT69rP7NIedQq8a1+j+yaRdTdaWOLqYIaWvLDDiCQYzEhLH1UY9Z+8/T2MnpaZIz9y03RltY+k1zSIgLHPSxqNT0ZXpmz1H3Kwe5rCT6u5cEB8y4G9t81Taelq2QrVANwe6PepOLZlTR9OOtLRm4eKb1NMUW9qqwc3AL5ofaHnN7jzcT7yk4kpcAcR9HVdcrGztWqiP3jT7iot/pQsAP668f2WPPLYsGa1d024jmjgDiPqZtjrHKkBzqN+Eqv2rTVsa9zG6LtL7pIvB1EMMbWkvxCv7MhyXSfAhWVrQlmrVqQfWpus75INNwa4gTgbzXEGRipSnoYbXuP3R8FIoT4UFsat0YwbCeZKcMYAIGAXSFKhAhCEACEIQBmOsNS9bKx/bj7rQ34JkF7a6l6rUdve4+LivAVojsQe52m1r60UwSL83iMwwdvkTIaD+1wTmVB6Ttzm1AWEXi+MTA6OlN4OJwAdULu5oSnJJFmGDnKkJWq0ipZ3OYxjWtZhLRLZZUEMOwhzWfeUxYLvRgtEBwvHm7rH3qE0tR6KzmmMr+G/GrULR90BSWjal2ztMgQwYnKQ0NB5SAq4vpc+41ZY/pWtuLkNNYrSHBjAcb0N3FxFy9HzWXjjviJgxB2wscekN4Xuy0ESWt6geSR1QQ3LEkg5CEpa7X0jg/skNNMEA4Avc1hg5G4XnmEgKbXuvVH9G0wG9WTEANECMA27J4jOVnyS4mzo6fH9uCv54Fm1etZfSgkm6YBOZaQC2eIxH2VKKE1XYWseHZgx4OqAx3ypta8buKs4+pSWWVFf1yqxSY35z5+60/wCYKnFWTXWp6ym3cwn7zo/kVchc/UO5s9B9PhWBeJq3oMp9W1njSHgKh+K1RZp6EaUWe0HfVaPCmD/MtLV2Pqo42t/fl87DFP0iu3Yvo1vfSWO0Qti/SJ7di+jW99JZHY6easMgXV4G4p2GBetbiUrAbNYlWUzI5hKgYpQIsD61ZkOS6XLMhyXSYAhCEACEIQAIQhAAuKr4aTuBPgJXaaaVfFCqd1N5/hKAMqa7alQk2BKLQtiDB9QNaXHIAu8ASonR1kD3PdUAeGxSAIBBudsxxeXHwT3S1YNouLsRgCBtxBI8AVzoZnqGTmRew/bJdh3EDuUXzlRfC443Jdrr8kRpemSGwSSDv9uBSYeeBf4pS11hSaGuADBBDb0uIaxt5snIkuZTjdfKb2J3yh7xkQ8vHD1gieQveKS09pBhApth5HbqENxjEhkZSZJiBzkrO5UnI6MYOUo4+7fwE7RNapS+dU9Y8DAZvOE7bt9WOw6Pb0UOaDfEv2zexuzuEwOQVb0ML9eDiOjFORsbADvFt8faVwc+AScgCTyAkqeFJpyZRrZOLWNEZoWhcLxM9nzv3vOVKQojVmsX03OO13uaCfxFTbGSrYdVGTPf3HZQ9anzancA0fwgx4uUYykn+mjNprH+8cPA3fgmzAuRllcmey0eKsUU+5Gw+hulFiqHfXPlTpq/LHdWtd22HR9xgDqz6r3QT1WNhrQ50YmYwHBL2P0qWgGX3HDddA8xitWOaUVZwdTo8uXNOUV2jD9Int2L6Nb30lk1h2q9+l3WoW35KQy6WCqHYyOsaZEeBVFsO1XJpo5eTHLHLhkqY4Q3Mr2V4DiUiB6DiV0Em3NKAoA+tWZDkulyzIcl0pACEIQAIQhAAhCEACi9ZqkWSsf2Y+8Q34qUUHrk+LI/i5g/jB+CAM9auyvGrorSQGOnLPfoEZYgk7hkT3TPcnVhpXWMbua0HuABXmkJ6GpGfRu/CUo4YGM8Y+CjXSsnxPgUfEgLPSc2zzSYS+rNR5GEUySboPzi0wAN5O5R+k7JT6BtRlN1I37jmuLj7Mg492OCtrWQ0BsCAAJygQNnAJlpNoNNwq07wxLbhJdg0knEC7A24/A1Tx9H0NmLUtTvx7+z2InVCz41H44AMHf1ne5vipfTtW7Zqm8i4N8uIbA8SuNXbNcs7Jzd1z9rLyDUppNhe+jTGRcajzuawRhxJeAnFcOOvnMjlmp6lt7J/wBI90FYzToNa4Q7EnmSY8o8FL0W4jmkWBKValym93zWOd4NJ+Cn1VRmlJ5JtvtZmVV95xJzJJ7yZPvXTQuGhKtC4UmfQscaVEXpWuWvEfNHvKQp6UcvNPVy2oIzujDZtUaLaPaELbCFwR5nU6nhzzV9o70pbL4bOyfOElYsikarwRgZStiOa0RVI5Oonx5HIcheb0FeNOJQUHrSlAkxtXRQB9b0nAtEbgu1gmjNbKlP9XVc3k4x4ZK1aN9J9VsdIGVBxF13iMPJQWVM6c/pmaPONM1FCqdg9I1nfF8Opnfg5viMfJWGx6VpVRNOo13I4+GasTT2MM8U8fWTQ7QhCZUCEIQAKt69v/q7Rvqjya4qyKoekOoblFoMEuceUNAmPtFNbgVELramnQHG5UdeEHrG80zMTPI9kiPJOKFScxB2jAx37Rx/8K+xOPcK1BIg5HA8ik7OTdE5xBjeMD5grtxUE/TfR1XUwxz7zzdxA6xqOaQMMpHmdiUpKO5LHjlktRJWuSXXA4tlpcSO0QCAQ07DiJPERvCzKIaIaI8STzJxPeozSrqjWh5uua0gvAaQ5v7dN8zIB4SJnDBSzULmwkqiqZxSbs4kDlJjyhc0GS5z/nQB9Bsx4kudycF4+oHOuDHCXcGnIHi6D3A8E4CZHb1O2NXGmMLLXP8AdOHiLvxS9JqZ60Pix1eN1vjUb+SryOovyLdPHiyxXivcz0BLNCTaEswLhH0OKLhof0S0NI2JtY1alKsS5t4Q5hDXECWH4EKp6wehXSFnk02NtLBtpHrxxpux8JW2+jmnGjaPG+fGo5WVdXGugvI8FrHeon/6fufGlSyupuc17HMcM2uBa4cwcQlrEc1r36RDB/UjAn1wnb/yoE95WQ2TapmUdFcgYlErwbUgCcV3K4AXRTActrlOqVvI2qDZadxSwtCzPGegxa1pFvs2kiwNjtuAdOdxpxbH7RGM7ARGOUxo+0ucQ4OdezmTK5ratXnh1Mgtc1pEQY6gEQOXmpzQerxDscgPfh+acVRVqMqyK5Gg6paXNejDzNRmDuIPZPkfBTqgNVbHcFQxmQB3A/mp9aFscaW4IQhMiCpWv7/WURua8+JaPgrqqFr5U/rVNu6jPi//AETjuBXXgx1TiNmw8Dz37PejXA6lQGIzP7L4BkZGDdOO4pw1cMbN9pGGPeHCfeSr2KLoQqWqriBRLnTAN5raZBydJx5iMN5UVo9oq2xzuqejDpIyc4uPWHCXvjg0Ja06Ud8kD24OLSMsi2o1jvIuK61Wsl2iXbXmfst6rfO8e9UvpTS9Tal9vFKT5f8AX/ZMlgIIIkEQRsIIghQ1sfaKNN91zHMaCQ92NQAZNIycdk+KmVGacqzZKx2ZDiL7Wz4z3QrMmzaM+B9NRq02tzrVykRSvOxc918k4ky1sSVL3cVH6Ea7oWl0SccMgMgPJSTAiPKKFmd5JeYtTao7XIxYzxqMHmT8FK0mqG16dFmYN9UeVN/5qrO6xs0aGN6iHmijNCXpDFJNCWphcQ99FG6ahtjR1n+gT4vcVPqF1LZGj7N9U3zxU0uxDqo+e6h3mm/F+5jX6ROVi/ff4Sx+x7Vr/wCkVlYv33+Esfse1SKByV43avSvGpAehBXgXbBiOY94SAhjTXTXuGRX1VrH6PdH2sF1os9MOzNVvqqnNz2xe+1KxvW70Z2ShLrNpSznP1VV4L+QdRBnvaOalVjTaJP0ba92YURQtYFJ7eq2rdlr2ey2oWiWuaMJOBAGRGNr0x6S9H2ZsUn9O/5tMEDiXVHCB3SVg1OyOBzA7yfcpuxaRYyiWGkHvcZL3XTA+aGkGBOM592aSSJ/cb3N21e9K1gtF1gc6k7Y17THc5sjxhXKhaGvbeY4Oaci0gjxC+VtH299JznUKbWlwjs9JAIIIbeyGKV/pe0taW9O6m13aa2p0bTza0iUyB9T3xvQvk7p3f238T0IEfWSznXp/wDXm/V3fGX/AMpWjLMtfT/WahGbGscPsgPI7xI71KO40R4XLe3zHuP/AOl0wzliDlyXFZ8FnF93xa4jzAHerytblafLnPpDI1Bd4GrQqT3XgD4qz0qQa0NbkAAOQwChdCNvV61QdgEMHEtbE+E/eU5KqxLlZr1Uuaj3V/mkc1al1pO4E+AlMNPU4sbwMIDB/G0J9Uxgbz5DE/AfaTLWT/hKn2fxtTydV+RXp1+pDzXuPdG/qmRu+JT+mFHaHeHUm3csR5z8VK0wmtiGRVJrxF6TVAa//qaQ31D5M/1VjpNVY9ILsKA+sP8A2ws+of6bN/0xXqoevsyoNCVYk2pUBcc92jfNVmxYrMP7ln4QpVV7UzT9nr2amyjVa91Km1j2TD2ua0NdLTjE7clYV2Y7I+cZf3JebMZ/SKysX77/AAlj9j2rYP0isrF++/wlj9l2plY6DZGY35/kgNjb/vvTywaHqVLM6uyneZTgPJqMaQbocbrT1nQMTATPpjsa0dxPvSA6pReEzBInHISASO5TGstgo0692ykupQCC5weQcfbgbIOWEqGDnnae7D3L02Y7fMx70gHFrtb6hmtWc87S97qh85SVNjSQG3nE4ABuZ4SuLrdrh3SfcuqVoDHBzb0gyDgOHFMDw1APYxG8n3BAru2QOTR8ZXj7XthonGSST5p7YtFWuvHQ0K75/s6To+8BHmgBoaT3Z3iOJIHnglrJcpul1xwgi6etmIBwBxCs1i9EOkqp61BtMb6tVg8mlx8lZdHegOqR6+1sZwp03P8A4nFvuRVgZj1PnH7rkLY//YWh/wDbr/dpfkhAGpLNNaKk2ytwLR4MatLWW6ddNrr/AFh8sPgrIbiZF6PPVubWEs7h2D90tXdudDC4CS2HxvuEOPkCO9cVm3HCoMoDan0fZdzaSe4ncF3XMkM3yXfRbE+JLR3lWdlDfWUvniJaJsnR0mtOcS76TsT+XcndRwAJJAAEknIAZkrpqa1R0jy32GEXtzn5hp4AQTxIGwo2VILc25P1O7JLuuRF7sgjEMzEjYTme4bE01nfFldxcwfxT8FJtChtcXxQaN9QeTXT7woZeUGX6XpZ4+a/oV1PdNEjc/302Ky02qs6mn1buTD5OZ/IrTTCjjfQRLWKs8hxSCqXpBPrKI/YcfFwHwVwpBU70gn11H6s/jKp1L/TZr+kr/lR9fZlWalaaTalGZrkM9winMt9SnWNSk9zHh5Ic1xa4dY5ELTtUfTvUZFO3s6RuXSsAFQfSbg1/dB5rKazeseZ96TldtbHzbI7k34mrem7WChbKViqWaq2o310wcWmKWDmnFp5hZfZdqRStl2oZAk7Dpl1Oi6k2brwL4kAHADdMJubUdjWjun3pMU16GpAKMtZkSSRIkDCRIkYcJUpp99Gvah8lptpsddaAAQ0OJiQCSYxE74JUO0J5o0evpfW0/xtQBqmj/QAMDXthO9tKkB4Oe4/hVlsHoX0dT7TKtX6yq6PCndCvQXqYERo/VGx0AOistBkbRTaXfeInzUtC9QgAQhCABCEIASKzDTP/E1vrXfiKEKcNxMY2r9U/wCg78JSVn7f7qn76iEK17kl1WOxmmmjOwfrav8A3XoQk9xR6j9PyPmKv679mj9J/wCFqEKvP+2zToP5EfnYONSuy76LP+5XVtpIQo4+oiWt/kT+dg7pql+kH9fS+q/xHoQqNV1DZ9I/lLyfsVhqUahC5R7ZFIqZnn8UjUQhdpHzSW54Mil7LtQhDIi5XrUIQANzTzRn6+j9bT/G1CE2B9XFCEIAAhCEACEIQAIQhAH/2Q=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418" name="Picture 10" descr="http://www.printingimpact.com/images/plot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365104"/>
            <a:ext cx="2088231" cy="2088232"/>
          </a:xfrm>
          <a:prstGeom prst="rect">
            <a:avLst/>
          </a:prstGeom>
          <a:noFill/>
        </p:spPr>
      </p:pic>
      <p:pic>
        <p:nvPicPr>
          <p:cNvPr id="17420" name="Picture 12" descr="http://t3.gstatic.com/images?q=tbn:ANd9GcTjTpTdc6teSfVQbbYMRg0LxfvuxcsCfaGuzMT3KzHxHqWZzIuFd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4581128"/>
            <a:ext cx="2590800" cy="17716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sz="4400" b="1" u="sng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Storage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82068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Most common are main memory, hard discs and compact disks.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3861048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noProof="0" dirty="0"/>
              <a:t>O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 storage devices can be used when required. Some have advantages of massive </a:t>
            </a: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capacity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speed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</a:t>
            </a: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portability</a:t>
            </a:r>
          </a:p>
        </p:txBody>
      </p:sp>
      <p:sp>
        <p:nvSpPr>
          <p:cNvPr id="17414" name="AutoShape 6" descr="data:image/jpeg;base64,/9j/4AAQSkZJRgABAQAAAQABAAD/2wCEAAkGBhQSEBQUEhIUFRQWFRoVFRcXFBQUFBYWFhQXFBQUFBUXHSYeFxojGhQVHy8gIycpLCwsFR4xNTAqNScsLCkBCQoKDgwOGg8PGikfHyQsLCwsLCksKSwpLCkpLyopKSwsKSwsLCksLCksLCwsLCksKSwpLCwuKSwsLCwsLCwsLP/AABEIAOEA4QMBIgACEQEDEQH/xAAcAAABBQEBAQAAAAAAAAAAAAAAAwQFBgcCAQj/xABNEAABAwEEBgYFCAYIBQUAAAABAAIRAwQSITEFBkFRYXETIjKBkaEHI0KxwRRScnOCkrLRCDNig6LCFSRTY8PS4fA0Q5Oz8RYXRFTi/8QAGwEAAgMBAQEAAAAAAAAAAAAAAAECAwQFBgf/xAAxEQACAgECAgkDBAIDAAAAAAAAAQIRAwQxEiEiMkFRYXGBsfAFE8EjMzShkdEkQnL/2gAMAwEAAhEDEQA/ANxQhCABCEIAEIQgAQhCABCEIAEIQgAQhcmoBmR4oA6Qm79IUxnUYPtNTaprDZ251m9xn3IAkUKEq64WZvtk8mn4wmVX0gURk1x72hArLQhUqr6SWDKmO93+iRo+kJ1R4axrBPBxgDM5/wC8EBZe0Knv1nqk4Ydw81y7WWt87yb+SdBZckKt6Pt9VwvPeY2CBj5J2bc7efEqLaRKiZQob5e7efFL2XSBLgDkcEcSCmSSEITECEIQAIQhAAhCEACTq2hre05reZA96baV0kKFMuOJyaN53clkeuut7aAaHuDq1YziexSLutUO6YLWjmdgkA1StrRZ2/8ANB5Sf9Eyq69WcbXHwHxWGVNa6G2vPK+fcEgdbKGxzj9n8yErEbZW9JFIZMnm4fAJjW9Jw9ljfMrInayM+ZU8Gj4pF+sw2M/iPwanYGpVvSbU2R3NTKr6Qa7vad5BZtW007Y1g5l35BRz9b6oMBtPwcfiiwNOra3Vne077xTR+nap2rN6muFcnC4OTfzlJf8Aqeuf+Z4NaPgi2FGjO0m8+0k3Wt59oqjs0lVcATWf3Ej3JKo5xzfUPNzvzRzHReXVjtJTd9raM3tHNwHxVEqjmeeKRgbh4IAvZ0nSmOlZO4OBPcArrobR3RMk9t3a4bm93vVF9HOrvSP+Uvb1KZimI7VQe1yb+IjctHLoUkJisp3o2ydI7gM9yY0esYEE8DKs9ms4psDRnm78kpSpBFWKujIZDALlCFnLgXoO7uXic2CleqDh1vy800JkwF6hCuKwQhCABCEIAFy94AJJgDEncF0qvrbpXKgzMwXxx7LO/Pw3oQFb1v1pa1tS0VJ6KmIYyYLyewwftOIxOwA7lgGmNKPtFZ1WqQXvMmMtwAGwAAADcArL6RdZOnr9DTdNGiSJGT6uVR/IdgcGk+0qcUb8wOSvWgrwlegoAlbNWlvWmRhz5r28mVjpPe8AGTnBO4Fx8gU+hAClocc+HfKinjHZ3mFJW14jPzTax2J9R3UpPqwDIY1zyJGBN0YIAa9BOMjafBeNZxRUszmktc0tcDBBBBB2gg5FDWcQgCSoWggAATAjbilHWp3zfxLvR9qN0NaxziB7LXO254DiE9+T1XtltnrkYiRSqESMDs2EZIHREPqE7EvonRbrRWZSZ2nHPY0DFzjwAkpapom0H/49f/o1P8qu2pmr4pWd1Ss1wfXBZGLXNp7t4LjjvgNTSsT5Ba6bCGU2YUqbQ2mN7fnne5/ancRvKbf0cz5s9wJOwAcZw71Yv6Ho5xV/6tT/ADJ9ojQFJ1Vpa10gyJe9wHGC4hXXwrYqq3uTGpmgBQpXoF4mTG1x+AGHdO1WFAaAABkBAQscpWzQlSBCEKIwS+i3+s5gj4j3Js87F3QfDmncQhPmOuRYUIQryoEIQgAQhCAG9vtgpU3Pdk0TzOwd5gLHddtYnUbO+oD6+sSymdoJHrKg+g0gDi5u5XjXDSJfUbQb7JBdxeeyO4Ge/gsk0o8261no5NJnqqURLgCZI+k4udO4jdgpOkTx45ZJVEz35M7Y09wlL0tB2h/YoVXDeKbyPGFtGidWqdIQ0MdUBhxi8xrsOrHtOGGJknIDMtnPlDIGZJwEDAnmJAnPk4bxNkYN78ieSEY8o8/nzuMMsWqtW4/pLLWLsLnVcGjecMzzTQ6tV/7Cp4f6reg2ke0cTJ7DwBiGwJG8gDaZGGIC6p6Oa4yA25vgy76OMRx4YTMqxY4lDtbowqnoKq3E06g+yp+x6DlrQXUzee2SQfVt9q/hIbGzE4LW36OpCOqJOQgSeQ+OS7Zo4bgOX5/+E/tLsFxFT1L1ho0X/JrdQs9amDdp2ltFr4GwVCWy5u5xEj2t6ca06/PsldzNGU7OKZuY06TC2pIxLy2MibsThntVm+QDcmFvttnpSHuBd81vWPeBgO8hQlBRXNk4JzdRTZk+ldT7faa1S0VG0ekqvL3xabK0Sc4b0uCZjUS1DOkO6rQf+F62Ox0W1mhzKcNM9Z7QMpHVaD1vEDnknH9BU5m60mIkgTG7LAJrHfNBLoNqXJmW6F1f0hRqX7PTrUnERLAQY2i9OR/JWjQWsdt0RWHyqnUdZaxL3Am+5rnSXPpuBMPnFzDic887LX0E3MNAPAKtaVt9OmS1gvu2wYaDxdtPLxSljUVbYY4yyPhgrNVtesVM2UV6NRr21B6twMgk7e7GRwWc2utJvYkiYG8nMniU20XeFK88AOeZgCIbs57+9cBhvZzEnPbOE8FZignzK8txlw9w7pyQN6tmgbHcp3tpy5KuaHsZe5rc9596uoEYDIYKnPLnSHjj2gheSvVlLgQhcu3IGdiiYnevLq9a8jJKEh3A+SAJmzvloO8BKJro53UjcSPj8U6VyKmCEITAE20jbRRpPqOyaJ5nIDvMDvTlU/0g6Tutp0pz67uTcG+cn7KAKFrXphzKFR171td3RMM4h1SekePosvci5qNULDcpXmiD+rYcOq3238T8RxKqWtmkzU0gykOzZ23Y/vHAOqnxus/drQLBS6OkxnzWgHnmfMlPGrnbNHF9vA63b/pHvWDHA0yYZeaIDh0j3uvZGSWtLRyB3orWjskB7blVubHGGXSWyAJcetfPEEHIJwKuK66VaKKVm70JWaqaj4cTvdMSBiLmAA2lmG6qfaBEnXtZAAaBecbrZyykkxsABPcBtTIWhRWltPtpOORqBoDRjhfJLieENZ4hNyUFzBJ5ppRXoWWkQ3bJOZOZ4n8sgkrbpinRE1Hgbhm48mjHvyVIGnrVUxDi1pwlrAInKDEychjiU10jSc03O04C/UdN4zkATuEgcSZ2tApln5XFGvHobnWSS9CZ0rra+pLac02c+u7mRkOA8SmehLD09UNODR1nkfN3DiSQO9QheQYOeXerlqtZ7lG8e1UM8bowb44nvCox3ln0jp5pQ0mFrGq7EWljwAAAAAIAGAAGQC66ZR3TJrpTSfQ0XP2gQ3i44N/PuK6DaSs80oucqW7GGtWsRxo0zH9o4Z/QB957t6qdjaKlZlLaZceDG9o+4DiU3qV8yTxJ95KldVrMeiqVnZ1CWsjZTaSM+Jn7q56byytnfzOOjwqEN32+7Jmpamk4ZDARw2Bc0yBMbT4kpI2RuzDCBlhOcc04sFhBqCOQ4Bb7ikee3ZatXLJdaXHbgFMLihSuta0bAu1zZO3ZrSpHi9QiEhni8bvQ7cvQEAeoQhAD/RloxunblzUmq810EEbMVP03yARtCsiyEjpCEKZEFVNa9RvldUVWVejdcuOBaXAxN0iCLp6x54bla0IAxDWX0cOs1rZanvZcqVes0HAPdNSo4SAQ03HGDlOamL096sPpIrf8O2CcXvgCeyGsBj94qY6uWkEu7nADGYAbMRII8OKnj5Isac0kSbivA5NLTVILRjOF6MAZwjHkfArynpAbQRMQMCTOIgDHIjxV1lXA6tDsnEKnspdPaKhM9Z90d9S6PBjXn7Kt7hkq5oBwdWqEYDpC/uio1v41VkVuKZq0r4YzkuxEpYaPr6jx1WgdGGkHNpBDscMBgI2Qmuk67ad5re1dNUuc29eeMJvBwhzZkCCBhkpcVhJF4SMxOIwnLkQVF6VsIuVXENLnC7TEY3nQ0Ab3EnP/AGHJVHkLFO8i4/ArVhs5qVGsHtGOQ2nuAK0FjoEDADADcBkFVtVbHD6jiMW9TPCSTejfkPFWRQ08ajfeW/UMvFk4VsvyL9KqxrjbcWUwd7z+Fv8AMrACqLrDab1oqY9k3ByaI98p55VAj9PhxZr7uZHVw58MZ2nkMHNxAWhWagKbGsbk1oaOIAie/PvVR1Ws4dWLzlTEj6TpaPK95K4XlTi6pP6hK8tdyAxuHgpbVyy3ql6MG+9Q5KtmgbNdpA7XYqU3SMMVzJNC8lCoLD1CElamuLHBhAcQbpIkA7CRtCYxKrb6TD16tNp3Oe0HhgSkP6dobK9Mn6U4bcpUJbNXq7qznQHTHWvMaCQwAwCZGIKQtGqtqcLoqBrCCCzpAWyY60DbhHequJ3VDpE+/WOgM6rT9Fr3e4JCrrbQG155Un/GFEWbUmqDJrMEzeE1HB07HYY448wE7GphOdYdzD8SFOdp1DmvKvyRjt0lX9lio1g9rXNycA4TgYcJEjYpvRdSacbjHx+Kr1h0ayiDdzIaHEzLrrboMZDkN5U/olvUJ3nDuwVkNxPYfIQhWkAQhCAKLr5Um0Ux82nP3nn/ACKu1Kd4Qcv9+SmNcak2x3BjG+Rd/MolpV8NiL3B9IHP4jLL3nxSNKzQQQTswMHKYMxO1OF41SoSkziu+Gk7mk+An4Ksaoiarvq/5mqaq6XpOFRrXBzg09Ue0ezdacjiQMN6YaFszaT5xEE0Xvc4XS4MvFzfmtvNAx3hUy5zTRuwpwxTUlTdD6x2htSq89GQ5ouF2eAceocBDpxIxwjFR2nNLXXloJvMGGGAe4YvJ3tacOLydimLbpJrGyOsC4NBaARLu8A8gfBUrSAIqvDjeN8yfnY4Ec8FDNPhjSLdJhWSfE1S7F8+cyz6rUooT855PgA34FTKaaMsnR0WNOYbj9I9Zw8SfBOlfBVFIw55ceWUl3nNWsGtLjk0Fx5ASfcs0q1JJJzOJ5nEq96w17tmqcQG/ecAfIlUB5WTVS5pHW+lw6MpehPap6OrVhX6BheabWuc1vaIJc3qjbyT60WmrScG1WPpuIkB7S0kZSARiFYvQXT69rP7NIedQq8a1+j+yaRdTdaWOLqYIaWvLDDiCQYzEhLH1UY9Z+8/T2MnpaZIz9y03RltY+k1zSIgLHPSxqNT0ZXpmz1H3Kwe5rCT6u5cEB8y4G9t81Taelq2QrVANwe6PepOLZlTR9OOtLRm4eKb1NMUW9qqwc3AL5ofaHnN7jzcT7yk4kpcAcR9HVdcrGztWqiP3jT7iot/pQsAP668f2WPPLYsGa1d024jmjgDiPqZtjrHKkBzqN+Eqv2rTVsa9zG6LtL7pIvB1EMMbWkvxCv7MhyXSfAhWVrQlmrVqQfWpus75INNwa4gTgbzXEGRipSnoYbXuP3R8FIoT4UFsat0YwbCeZKcMYAIGAXSFKhAhCEACEIQBmOsNS9bKx/bj7rQ34JkF7a6l6rUdve4+LivAVojsQe52m1r60UwSL83iMwwdvkTIaD+1wTmVB6Ttzm1AWEXi+MTA6OlN4OJwAdULu5oSnJJFmGDnKkJWq0ipZ3OYxjWtZhLRLZZUEMOwhzWfeUxYLvRgtEBwvHm7rH3qE0tR6KzmmMr+G/GrULR90BSWjal2ztMgQwYnKQ0NB5SAq4vpc+41ZY/pWtuLkNNYrSHBjAcb0N3FxFy9HzWXjjviJgxB2wscekN4Xuy0ESWt6geSR1QQ3LEkg5CEpa7X0jg/skNNMEA4Avc1hg5G4XnmEgKbXuvVH9G0wG9WTEANECMA27J4jOVnyS4mzo6fH9uCv54Fm1etZfSgkm6YBOZaQC2eIxH2VKKE1XYWseHZgx4OqAx3ypta8buKs4+pSWWVFf1yqxSY35z5+60/wCYKnFWTXWp6ym3cwn7zo/kVchc/UO5s9B9PhWBeJq3oMp9W1njSHgKh+K1RZp6EaUWe0HfVaPCmD/MtLV2Pqo42t/fl87DFP0iu3Yvo1vfSWO0Qti/SJ7di+jW99JZHY6easMgXV4G4p2GBetbiUrAbNYlWUzI5hKgYpQIsD61ZkOS6XLMhyXSYAhCEACEIQAIQhAAuKr4aTuBPgJXaaaVfFCqd1N5/hKAMqa7alQk2BKLQtiDB9QNaXHIAu8ASonR1kD3PdUAeGxSAIBBudsxxeXHwT3S1YNouLsRgCBtxBI8AVzoZnqGTmRew/bJdh3EDuUXzlRfC443Jdrr8kRpemSGwSSDv9uBSYeeBf4pS11hSaGuADBBDb0uIaxt5snIkuZTjdfKb2J3yh7xkQ8vHD1gieQveKS09pBhApth5HbqENxjEhkZSZJiBzkrO5UnI6MYOUo4+7fwE7RNapS+dU9Y8DAZvOE7bt9WOw6Pb0UOaDfEv2zexuzuEwOQVb0ML9eDiOjFORsbADvFt8faVwc+AScgCTyAkqeFJpyZRrZOLWNEZoWhcLxM9nzv3vOVKQojVmsX03OO13uaCfxFTbGSrYdVGTPf3HZQ9anzancA0fwgx4uUYykn+mjNprH+8cPA3fgmzAuRllcmey0eKsUU+5Gw+hulFiqHfXPlTpq/LHdWtd22HR9xgDqz6r3QT1WNhrQ50YmYwHBL2P0qWgGX3HDddA8xitWOaUVZwdTo8uXNOUV2jD9Int2L6Nb30lk1h2q9+l3WoW35KQy6WCqHYyOsaZEeBVFsO1XJpo5eTHLHLhkqY4Q3Mr2V4DiUiB6DiV0Em3NKAoA+tWZDkulyzIcl0pACEIQAIQhAAhCEACi9ZqkWSsf2Y+8Q34qUUHrk+LI/i5g/jB+CAM9auyvGrorSQGOnLPfoEZYgk7hkT3TPcnVhpXWMbua0HuABXmkJ6GpGfRu/CUo4YGM8Y+CjXSsnxPgUfEgLPSc2zzSYS+rNR5GEUySboPzi0wAN5O5R+k7JT6BtRlN1I37jmuLj7Mg492OCtrWQ0BsCAAJygQNnAJlpNoNNwq07wxLbhJdg0knEC7A24/A1Tx9H0NmLUtTvx7+z2InVCz41H44AMHf1ne5vipfTtW7Zqm8i4N8uIbA8SuNXbNcs7Jzd1z9rLyDUppNhe+jTGRcajzuawRhxJeAnFcOOvnMjlmp6lt7J/wBI90FYzToNa4Q7EnmSY8o8FL0W4jmkWBKValym93zWOd4NJ+Cn1VRmlJ5JtvtZmVV95xJzJJ7yZPvXTQuGhKtC4UmfQscaVEXpWuWvEfNHvKQp6UcvNPVy2oIzujDZtUaLaPaELbCFwR5nU6nhzzV9o70pbL4bOyfOElYsikarwRgZStiOa0RVI5Oonx5HIcheb0FeNOJQUHrSlAkxtXRQB9b0nAtEbgu1gmjNbKlP9XVc3k4x4ZK1aN9J9VsdIGVBxF13iMPJQWVM6c/pmaPONM1FCqdg9I1nfF8Opnfg5viMfJWGx6VpVRNOo13I4+GasTT2MM8U8fWTQ7QhCZUCEIQAKt69v/q7Rvqjya4qyKoekOoblFoMEuceUNAmPtFNbgVELramnQHG5UdeEHrG80zMTPI9kiPJOKFScxB2jAx37Rx/8K+xOPcK1BIg5HA8ik7OTdE5xBjeMD5grtxUE/TfR1XUwxz7zzdxA6xqOaQMMpHmdiUpKO5LHjlktRJWuSXXA4tlpcSO0QCAQ07DiJPERvCzKIaIaI8STzJxPeozSrqjWh5uua0gvAaQ5v7dN8zIB4SJnDBSzULmwkqiqZxSbs4kDlJjyhc0GS5z/nQB9Bsx4kudycF4+oHOuDHCXcGnIHi6D3A8E4CZHb1O2NXGmMLLXP8AdOHiLvxS9JqZ60Pix1eN1vjUb+SryOovyLdPHiyxXivcz0BLNCTaEswLhH0OKLhof0S0NI2JtY1alKsS5t4Q5hDXECWH4EKp6wehXSFnk02NtLBtpHrxxpux8JW2+jmnGjaPG+fGo5WVdXGugvI8FrHeon/6fufGlSyupuc17HMcM2uBa4cwcQlrEc1r36RDB/UjAn1wnb/yoE95WQ2TapmUdFcgYlErwbUgCcV3K4AXRTActrlOqVvI2qDZadxSwtCzPGegxa1pFvs2kiwNjtuAdOdxpxbH7RGM7ARGOUxo+0ucQ4OdezmTK5ratXnh1Mgtc1pEQY6gEQOXmpzQerxDscgPfh+acVRVqMqyK5Gg6paXNejDzNRmDuIPZPkfBTqgNVbHcFQxmQB3A/mp9aFscaW4IQhMiCpWv7/WURua8+JaPgrqqFr5U/rVNu6jPi//AETjuBXXgx1TiNmw8Dz37PejXA6lQGIzP7L4BkZGDdOO4pw1cMbN9pGGPeHCfeSr2KLoQqWqriBRLnTAN5raZBydJx5iMN5UVo9oq2xzuqejDpIyc4uPWHCXvjg0Ja06Ud8kD24OLSMsi2o1jvIuK61Wsl2iXbXmfst6rfO8e9UvpTS9Tal9vFKT5f8AX/ZMlgIIIkEQRsIIghQ1sfaKNN91zHMaCQ92NQAZNIycdk+KmVGacqzZKx2ZDiL7Wz4z3QrMmzaM+B9NRq02tzrVykRSvOxc918k4ky1sSVL3cVH6Ea7oWl0SccMgMgPJSTAiPKKFmd5JeYtTao7XIxYzxqMHmT8FK0mqG16dFmYN9UeVN/5qrO6xs0aGN6iHmijNCXpDFJNCWphcQ99FG6ahtjR1n+gT4vcVPqF1LZGj7N9U3zxU0uxDqo+e6h3mm/F+5jX6ROVi/ff4Sx+x7Vr/wCkVlYv33+Esfse1SKByV43avSvGpAehBXgXbBiOY94SAhjTXTXuGRX1VrH6PdH2sF1os9MOzNVvqqnNz2xe+1KxvW70Z2ShLrNpSznP1VV4L+QdRBnvaOalVjTaJP0ba92YURQtYFJ7eq2rdlr2ey2oWiWuaMJOBAGRGNr0x6S9H2ZsUn9O/5tMEDiXVHCB3SVg1OyOBzA7yfcpuxaRYyiWGkHvcZL3XTA+aGkGBOM592aSSJ/cb3N21e9K1gtF1gc6k7Y17THc5sjxhXKhaGvbeY4Oaci0gjxC+VtH299JznUKbWlwjs9JAIIIbeyGKV/pe0taW9O6m13aa2p0bTza0iUyB9T3xvQvk7p3f238T0IEfWSznXp/wDXm/V3fGX/AMpWjLMtfT/WahGbGscPsgPI7xI71KO40R4XLe3zHuP/AOl0wzliDlyXFZ8FnF93xa4jzAHerytblafLnPpDI1Bd4GrQqT3XgD4qz0qQa0NbkAAOQwChdCNvV61QdgEMHEtbE+E/eU5KqxLlZr1Uuaj3V/mkc1al1pO4E+AlMNPU4sbwMIDB/G0J9Uxgbz5DE/AfaTLWT/hKn2fxtTydV+RXp1+pDzXuPdG/qmRu+JT+mFHaHeHUm3csR5z8VK0wmtiGRVJrxF6TVAa//qaQ31D5M/1VjpNVY9ILsKA+sP8A2ws+of6bN/0xXqoevsyoNCVYk2pUBcc92jfNVmxYrMP7ln4QpVV7UzT9nr2amyjVa91Km1j2TD2ua0NdLTjE7clYV2Y7I+cZf3JebMZ/SKysX77/AAlj9j2rYP0isrF++/wlj9l2plY6DZGY35/kgNjb/vvTywaHqVLM6uyneZTgPJqMaQbocbrT1nQMTATPpjsa0dxPvSA6pReEzBInHISASO5TGstgo0692ykupQCC5weQcfbgbIOWEqGDnnae7D3L02Y7fMx70gHFrtb6hmtWc87S97qh85SVNjSQG3nE4ABuZ4SuLrdrh3SfcuqVoDHBzb0gyDgOHFMDw1APYxG8n3BAru2QOTR8ZXj7XthonGSST5p7YtFWuvHQ0K75/s6To+8BHmgBoaT3Z3iOJIHnglrJcpul1xwgi6etmIBwBxCs1i9EOkqp61BtMb6tVg8mlx8lZdHegOqR6+1sZwp03P8A4nFvuRVgZj1PnH7rkLY//YWh/wDbr/dpfkhAGpLNNaKk2ytwLR4MatLWW6ddNrr/AFh8sPgrIbiZF6PPVubWEs7h2D90tXdudDC4CS2HxvuEOPkCO9cVm3HCoMoDan0fZdzaSe4ncF3XMkM3yXfRbE+JLR3lWdlDfWUvniJaJsnR0mtOcS76TsT+XcndRwAJJAAEknIAZkrpqa1R0jy32GEXtzn5hp4AQTxIGwo2VILc25P1O7JLuuRF7sgjEMzEjYTme4bE01nfFldxcwfxT8FJtChtcXxQaN9QeTXT7woZeUGX6XpZ4+a/oV1PdNEjc/302Ky02qs6mn1buTD5OZ/IrTTCjjfQRLWKs8hxSCqXpBPrKI/YcfFwHwVwpBU70gn11H6s/jKp1L/TZr+kr/lR9fZlWalaaTalGZrkM9winMt9SnWNSk9zHh5Ic1xa4dY5ELTtUfTvUZFO3s6RuXSsAFQfSbg1/dB5rKazeseZ96TldtbHzbI7k34mrem7WChbKViqWaq2o310wcWmKWDmnFp5hZfZdqRStl2oZAk7Dpl1Oi6k2brwL4kAHADdMJubUdjWjun3pMU16GpAKMtZkSSRIkDCRIkYcJUpp99Gvah8lptpsddaAAQ0OJiQCSYxE74JUO0J5o0evpfW0/xtQBqmj/QAMDXthO9tKkB4Oe4/hVlsHoX0dT7TKtX6yq6PCndCvQXqYERo/VGx0AOistBkbRTaXfeInzUtC9QgAQhCABCEIASKzDTP/E1vrXfiKEKcNxMY2r9U/wCg78JSVn7f7qn76iEK17kl1WOxmmmjOwfrav8A3XoQk9xR6j9PyPmKv679mj9J/wCFqEKvP+2zToP5EfnYONSuy76LP+5XVtpIQo4+oiWt/kT+dg7pql+kH9fS+q/xHoQqNV1DZ9I/lLyfsVhqUahC5R7ZFIqZnn8UjUQhdpHzSW54Mil7LtQhDIi5XrUIQANzTzRn6+j9bT/G1CE2B9XFCEIAAhCEACEIQAIQhAH/2Q=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16" name="AutoShape 8" descr="data:image/jpeg;base64,/9j/4AAQSkZJRgABAQAAAQABAAD/2wCEAAkGBhQSEBQUEhIUFRQWFRoVFRcXFBQUFBYWFhQXFBQUFBUXHSYeFxojGhQVHy8gIycpLCwsFR4xNTAqNScsLCkBCQoKDgwOGg8PGikfHyQsLCwsLCksKSwpLCkpLyopKSwsKSwsLCksLCksLCwsLCksKSwpLCwuKSwsLCwsLCwsLP/AABEIAOEA4QMBIgACEQEDEQH/xAAcAAABBQEBAQAAAAAAAAAAAAAAAwQFBgcCAQj/xABNEAABAwEEBgYFCAYIBQUAAAABAAIRAwQSITEFBkFRYXETIjKBkaEHI0KxwRRScnOCkrLRCDNig6LCFSRTY8PS4fA0Q5Oz8RYXRFTi/8QAGwEAAgMBAQEAAAAAAAAAAAAAAAECAwQFBgf/xAAxEQACAgECAgkDBAIDAAAAAAAAAQIRAwQxEiEiMkFRYXGBsfAFE8EjMzShkdEkQnL/2gAMAwEAAhEDEQA/ANxQhCABCEIAEIQgAQhCABCEIAEIQgAQhcmoBmR4oA6Qm79IUxnUYPtNTaprDZ251m9xn3IAkUKEq64WZvtk8mn4wmVX0gURk1x72hArLQhUqr6SWDKmO93+iRo+kJ1R4axrBPBxgDM5/wC8EBZe0Knv1nqk4Ydw81y7WWt87yb+SdBZckKt6Pt9VwvPeY2CBj5J2bc7efEqLaRKiZQob5e7efFL2XSBLgDkcEcSCmSSEITECEIQAIQhAAhCEACTq2hre05reZA96baV0kKFMuOJyaN53clkeuut7aAaHuDq1YziexSLutUO6YLWjmdgkA1StrRZ2/8ANB5Sf9Eyq69WcbXHwHxWGVNa6G2vPK+fcEgdbKGxzj9n8yErEbZW9JFIZMnm4fAJjW9Jw9ljfMrInayM+ZU8Gj4pF+sw2M/iPwanYGpVvSbU2R3NTKr6Qa7vad5BZtW007Y1g5l35BRz9b6oMBtPwcfiiwNOra3Vne077xTR+nap2rN6muFcnC4OTfzlJf8Aqeuf+Z4NaPgi2FGjO0m8+0k3Wt59oqjs0lVcATWf3Ej3JKo5xzfUPNzvzRzHReXVjtJTd9raM3tHNwHxVEqjmeeKRgbh4IAvZ0nSmOlZO4OBPcArrobR3RMk9t3a4bm93vVF9HOrvSP+Uvb1KZimI7VQe1yb+IjctHLoUkJisp3o2ydI7gM9yY0esYEE8DKs9ms4psDRnm78kpSpBFWKujIZDALlCFnLgXoO7uXic2CleqDh1vy800JkwF6hCuKwQhCABCEIAFy94AJJgDEncF0qvrbpXKgzMwXxx7LO/Pw3oQFb1v1pa1tS0VJ6KmIYyYLyewwftOIxOwA7lgGmNKPtFZ1WqQXvMmMtwAGwAAADcArL6RdZOnr9DTdNGiSJGT6uVR/IdgcGk+0qcUb8wOSvWgrwlegoAlbNWlvWmRhz5r28mVjpPe8AGTnBO4Fx8gU+hAClocc+HfKinjHZ3mFJW14jPzTax2J9R3UpPqwDIY1zyJGBN0YIAa9BOMjafBeNZxRUszmktc0tcDBBBBB2gg5FDWcQgCSoWggAATAjbilHWp3zfxLvR9qN0NaxziB7LXO254DiE9+T1XtltnrkYiRSqESMDs2EZIHREPqE7EvonRbrRWZSZ2nHPY0DFzjwAkpapom0H/49f/o1P8qu2pmr4pWd1Ss1wfXBZGLXNp7t4LjjvgNTSsT5Ba6bCGU2YUqbQ2mN7fnne5/ancRvKbf0cz5s9wJOwAcZw71Yv6Ho5xV/6tT/ADJ9ojQFJ1Vpa10gyJe9wHGC4hXXwrYqq3uTGpmgBQpXoF4mTG1x+AGHdO1WFAaAABkBAQscpWzQlSBCEKIwS+i3+s5gj4j3Js87F3QfDmncQhPmOuRYUIQryoEIQgAQhCAG9vtgpU3Pdk0TzOwd5gLHddtYnUbO+oD6+sSymdoJHrKg+g0gDi5u5XjXDSJfUbQb7JBdxeeyO4Ge/gsk0o8261no5NJnqqURLgCZI+k4udO4jdgpOkTx45ZJVEz35M7Y09wlL0tB2h/YoVXDeKbyPGFtGidWqdIQ0MdUBhxi8xrsOrHtOGGJknIDMtnPlDIGZJwEDAnmJAnPk4bxNkYN78ieSEY8o8/nzuMMsWqtW4/pLLWLsLnVcGjecMzzTQ6tV/7Cp4f6reg2ke0cTJ7DwBiGwJG8gDaZGGIC6p6Oa4yA25vgy76OMRx4YTMqxY4lDtbowqnoKq3E06g+yp+x6DlrQXUzee2SQfVt9q/hIbGzE4LW36OpCOqJOQgSeQ+OS7Zo4bgOX5/+E/tLsFxFT1L1ho0X/JrdQs9amDdp2ltFr4GwVCWy5u5xEj2t6ca06/PsldzNGU7OKZuY06TC2pIxLy2MibsThntVm+QDcmFvttnpSHuBd81vWPeBgO8hQlBRXNk4JzdRTZk+ldT7faa1S0VG0ekqvL3xabK0Sc4b0uCZjUS1DOkO6rQf+F62Ox0W1mhzKcNM9Z7QMpHVaD1vEDnknH9BU5m60mIkgTG7LAJrHfNBLoNqXJmW6F1f0hRqX7PTrUnERLAQY2i9OR/JWjQWsdt0RWHyqnUdZaxL3Am+5rnSXPpuBMPnFzDic887LX0E3MNAPAKtaVt9OmS1gvu2wYaDxdtPLxSljUVbYY4yyPhgrNVtesVM2UV6NRr21B6twMgk7e7GRwWc2utJvYkiYG8nMniU20XeFK88AOeZgCIbs57+9cBhvZzEnPbOE8FZignzK8txlw9w7pyQN6tmgbHcp3tpy5KuaHsZe5rc9596uoEYDIYKnPLnSHjj2gheSvVlLgQhcu3IGdiiYnevLq9a8jJKEh3A+SAJmzvloO8BKJro53UjcSPj8U6VyKmCEITAE20jbRRpPqOyaJ5nIDvMDvTlU/0g6Tutp0pz67uTcG+cn7KAKFrXphzKFR171td3RMM4h1SekePosvci5qNULDcpXmiD+rYcOq3238T8RxKqWtmkzU0gykOzZ23Y/vHAOqnxus/drQLBS6OkxnzWgHnmfMlPGrnbNHF9vA63b/pHvWDHA0yYZeaIDh0j3uvZGSWtLRyB3orWjskB7blVubHGGXSWyAJcetfPEEHIJwKuK66VaKKVm70JWaqaj4cTvdMSBiLmAA2lmG6qfaBEnXtZAAaBecbrZyykkxsABPcBtTIWhRWltPtpOORqBoDRjhfJLieENZ4hNyUFzBJ5ppRXoWWkQ3bJOZOZ4n8sgkrbpinRE1Hgbhm48mjHvyVIGnrVUxDi1pwlrAInKDEychjiU10jSc03O04C/UdN4zkATuEgcSZ2tApln5XFGvHobnWSS9CZ0rra+pLac02c+u7mRkOA8SmehLD09UNODR1nkfN3DiSQO9QheQYOeXerlqtZ7lG8e1UM8bowb44nvCox3ln0jp5pQ0mFrGq7EWljwAAAAAIAGAAGQC66ZR3TJrpTSfQ0XP2gQ3i44N/PuK6DaSs80oucqW7GGtWsRxo0zH9o4Z/QB957t6qdjaKlZlLaZceDG9o+4DiU3qV8yTxJ95KldVrMeiqVnZ1CWsjZTaSM+Jn7q56byytnfzOOjwqEN32+7Jmpamk4ZDARw2Bc0yBMbT4kpI2RuzDCBlhOcc04sFhBqCOQ4Bb7ikee3ZatXLJdaXHbgFMLihSuta0bAu1zZO3ZrSpHi9QiEhni8bvQ7cvQEAeoQhAD/RloxunblzUmq810EEbMVP03yARtCsiyEjpCEKZEFVNa9RvldUVWVejdcuOBaXAxN0iCLp6x54bla0IAxDWX0cOs1rZanvZcqVes0HAPdNSo4SAQ03HGDlOamL096sPpIrf8O2CcXvgCeyGsBj94qY6uWkEu7nADGYAbMRII8OKnj5Isac0kSbivA5NLTVILRjOF6MAZwjHkfArynpAbQRMQMCTOIgDHIjxV1lXA6tDsnEKnspdPaKhM9Z90d9S6PBjXn7Kt7hkq5oBwdWqEYDpC/uio1v41VkVuKZq0r4YzkuxEpYaPr6jx1WgdGGkHNpBDscMBgI2Qmuk67ad5re1dNUuc29eeMJvBwhzZkCCBhkpcVhJF4SMxOIwnLkQVF6VsIuVXENLnC7TEY3nQ0Ab3EnP/AGHJVHkLFO8i4/ArVhs5qVGsHtGOQ2nuAK0FjoEDADADcBkFVtVbHD6jiMW9TPCSTejfkPFWRQ08ajfeW/UMvFk4VsvyL9KqxrjbcWUwd7z+Fv8AMrACqLrDab1oqY9k3ByaI98p55VAj9PhxZr7uZHVw58MZ2nkMHNxAWhWagKbGsbk1oaOIAie/PvVR1Ws4dWLzlTEj6TpaPK95K4XlTi6pP6hK8tdyAxuHgpbVyy3ql6MG+9Q5KtmgbNdpA7XYqU3SMMVzJNC8lCoLD1CElamuLHBhAcQbpIkA7CRtCYxKrb6TD16tNp3Oe0HhgSkP6dobK9Mn6U4bcpUJbNXq7qznQHTHWvMaCQwAwCZGIKQtGqtqcLoqBrCCCzpAWyY60DbhHequJ3VDpE+/WOgM6rT9Fr3e4JCrrbQG155Un/GFEWbUmqDJrMEzeE1HB07HYY448wE7GphOdYdzD8SFOdp1DmvKvyRjt0lX9lio1g9rXNycA4TgYcJEjYpvRdSacbjHx+Kr1h0ayiDdzIaHEzLrrboMZDkN5U/olvUJ3nDuwVkNxPYfIQhWkAQhCAKLr5Um0Ux82nP3nn/ACKu1Kd4Qcv9+SmNcak2x3BjG+Rd/MolpV8NiL3B9IHP4jLL3nxSNKzQQQTswMHKYMxO1OF41SoSkziu+Gk7mk+An4Ksaoiarvq/5mqaq6XpOFRrXBzg09Ue0ezdacjiQMN6YaFszaT5xEE0Xvc4XS4MvFzfmtvNAx3hUy5zTRuwpwxTUlTdD6x2htSq89GQ5ouF2eAceocBDpxIxwjFR2nNLXXloJvMGGGAe4YvJ3tacOLydimLbpJrGyOsC4NBaARLu8A8gfBUrSAIqvDjeN8yfnY4Ec8FDNPhjSLdJhWSfE1S7F8+cyz6rUooT855PgA34FTKaaMsnR0WNOYbj9I9Zw8SfBOlfBVFIw55ceWUl3nNWsGtLjk0Fx5ASfcs0q1JJJzOJ5nEq96w17tmqcQG/ecAfIlUB5WTVS5pHW+lw6MpehPap6OrVhX6BheabWuc1vaIJc3qjbyT60WmrScG1WPpuIkB7S0kZSARiFYvQXT69rP7NIedQq8a1+j+yaRdTdaWOLqYIaWvLDDiCQYzEhLH1UY9Z+8/T2MnpaZIz9y03RltY+k1zSIgLHPSxqNT0ZXpmz1H3Kwe5rCT6u5cEB8y4G9t81Taelq2QrVANwe6PepOLZlTR9OOtLRm4eKb1NMUW9qqwc3AL5ofaHnN7jzcT7yk4kpcAcR9HVdcrGztWqiP3jT7iot/pQsAP668f2WPPLYsGa1d024jmjgDiPqZtjrHKkBzqN+Eqv2rTVsa9zG6LtL7pIvB1EMMbWkvxCv7MhyXSfAhWVrQlmrVqQfWpus75INNwa4gTgbzXEGRipSnoYbXuP3R8FIoT4UFsat0YwbCeZKcMYAIGAXSFKhAhCEACEIQBmOsNS9bKx/bj7rQ34JkF7a6l6rUdve4+LivAVojsQe52m1r60UwSL83iMwwdvkTIaD+1wTmVB6Ttzm1AWEXi+MTA6OlN4OJwAdULu5oSnJJFmGDnKkJWq0ipZ3OYxjWtZhLRLZZUEMOwhzWfeUxYLvRgtEBwvHm7rH3qE0tR6KzmmMr+G/GrULR90BSWjal2ztMgQwYnKQ0NB5SAq4vpc+41ZY/pWtuLkNNYrSHBjAcb0N3FxFy9HzWXjjviJgxB2wscekN4Xuy0ESWt6geSR1QQ3LEkg5CEpa7X0jg/skNNMEA4Avc1hg5G4XnmEgKbXuvVH9G0wG9WTEANECMA27J4jOVnyS4mzo6fH9uCv54Fm1etZfSgkm6YBOZaQC2eIxH2VKKE1XYWseHZgx4OqAx3ypta8buKs4+pSWWVFf1yqxSY35z5+60/wCYKnFWTXWp6ym3cwn7zo/kVchc/UO5s9B9PhWBeJq3oMp9W1njSHgKh+K1RZp6EaUWe0HfVaPCmD/MtLV2Pqo42t/fl87DFP0iu3Yvo1vfSWO0Qti/SJ7di+jW99JZHY6easMgXV4G4p2GBetbiUrAbNYlWUzI5hKgYpQIsD61ZkOS6XLMhyXSYAhCEACEIQAIQhAAuKr4aTuBPgJXaaaVfFCqd1N5/hKAMqa7alQk2BKLQtiDB9QNaXHIAu8ASonR1kD3PdUAeGxSAIBBudsxxeXHwT3S1YNouLsRgCBtxBI8AVzoZnqGTmRew/bJdh3EDuUXzlRfC443Jdrr8kRpemSGwSSDv9uBSYeeBf4pS11hSaGuADBBDb0uIaxt5snIkuZTjdfKb2J3yh7xkQ8vHD1gieQveKS09pBhApth5HbqENxjEhkZSZJiBzkrO5UnI6MYOUo4+7fwE7RNapS+dU9Y8DAZvOE7bt9WOw6Pb0UOaDfEv2zexuzuEwOQVb0ML9eDiOjFORsbADvFt8faVwc+AScgCTyAkqeFJpyZRrZOLWNEZoWhcLxM9nzv3vOVKQojVmsX03OO13uaCfxFTbGSrYdVGTPf3HZQ9anzancA0fwgx4uUYykn+mjNprH+8cPA3fgmzAuRllcmey0eKsUU+5Gw+hulFiqHfXPlTpq/LHdWtd22HR9xgDqz6r3QT1WNhrQ50YmYwHBL2P0qWgGX3HDddA8xitWOaUVZwdTo8uXNOUV2jD9Int2L6Nb30lk1h2q9+l3WoW35KQy6WCqHYyOsaZEeBVFsO1XJpo5eTHLHLhkqY4Q3Mr2V4DiUiB6DiV0Em3NKAoA+tWZDkulyzIcl0pACEIQAIQhAAhCEACi9ZqkWSsf2Y+8Q34qUUHrk+LI/i5g/jB+CAM9auyvGrorSQGOnLPfoEZYgk7hkT3TPcnVhpXWMbua0HuABXmkJ6GpGfRu/CUo4YGM8Y+CjXSsnxPgUfEgLPSc2zzSYS+rNR5GEUySboPzi0wAN5O5R+k7JT6BtRlN1I37jmuLj7Mg492OCtrWQ0BsCAAJygQNnAJlpNoNNwq07wxLbhJdg0knEC7A24/A1Tx9H0NmLUtTvx7+z2InVCz41H44AMHf1ne5vipfTtW7Zqm8i4N8uIbA8SuNXbNcs7Jzd1z9rLyDUppNhe+jTGRcajzuawRhxJeAnFcOOvnMjlmp6lt7J/wBI90FYzToNa4Q7EnmSY8o8FL0W4jmkWBKValym93zWOd4NJ+Cn1VRmlJ5JtvtZmVV95xJzJJ7yZPvXTQuGhKtC4UmfQscaVEXpWuWvEfNHvKQp6UcvNPVy2oIzujDZtUaLaPaELbCFwR5nU6nhzzV9o70pbL4bOyfOElYsikarwRgZStiOa0RVI5Oonx5HIcheb0FeNOJQUHrSlAkxtXRQB9b0nAtEbgu1gmjNbKlP9XVc3k4x4ZK1aN9J9VsdIGVBxF13iMPJQWVM6c/pmaPONM1FCqdg9I1nfF8Opnfg5viMfJWGx6VpVRNOo13I4+GasTT2MM8U8fWTQ7QhCZUCEIQAKt69v/q7Rvqjya4qyKoekOoblFoMEuceUNAmPtFNbgVELramnQHG5UdeEHrG80zMTPI9kiPJOKFScxB2jAx37Rx/8K+xOPcK1BIg5HA8ik7OTdE5xBjeMD5grtxUE/TfR1XUwxz7zzdxA6xqOaQMMpHmdiUpKO5LHjlktRJWuSXXA4tlpcSO0QCAQ07DiJPERvCzKIaIaI8STzJxPeozSrqjWh5uua0gvAaQ5v7dN8zIB4SJnDBSzULmwkqiqZxSbs4kDlJjyhc0GS5z/nQB9Bsx4kudycF4+oHOuDHCXcGnIHi6D3A8E4CZHb1O2NXGmMLLXP8AdOHiLvxS9JqZ60Pix1eN1vjUb+SryOovyLdPHiyxXivcz0BLNCTaEswLhH0OKLhof0S0NI2JtY1alKsS5t4Q5hDXECWH4EKp6wehXSFnk02NtLBtpHrxxpux8JW2+jmnGjaPG+fGo5WVdXGugvI8FrHeon/6fufGlSyupuc17HMcM2uBa4cwcQlrEc1r36RDB/UjAn1wnb/yoE95WQ2TapmUdFcgYlErwbUgCcV3K4AXRTActrlOqVvI2qDZadxSwtCzPGegxa1pFvs2kiwNjtuAdOdxpxbH7RGM7ARGOUxo+0ucQ4OdezmTK5ratXnh1Mgtc1pEQY6gEQOXmpzQerxDscgPfh+acVRVqMqyK5Gg6paXNejDzNRmDuIPZPkfBTqgNVbHcFQxmQB3A/mp9aFscaW4IQhMiCpWv7/WURua8+JaPgrqqFr5U/rVNu6jPi//AETjuBXXgx1TiNmw8Dz37PejXA6lQGIzP7L4BkZGDdOO4pw1cMbN9pGGPeHCfeSr2KLoQqWqriBRLnTAN5raZBydJx5iMN5UVo9oq2xzuqejDpIyc4uPWHCXvjg0Ja06Ud8kD24OLSMsi2o1jvIuK61Wsl2iXbXmfst6rfO8e9UvpTS9Tal9vFKT5f8AX/ZMlgIIIkEQRsIIghQ1sfaKNN91zHMaCQ92NQAZNIycdk+KmVGacqzZKx2ZDiL7Wz4z3QrMmzaM+B9NRq02tzrVykRSvOxc918k4ky1sSVL3cVH6Ea7oWl0SccMgMgPJSTAiPKKFmd5JeYtTao7XIxYzxqMHmT8FK0mqG16dFmYN9UeVN/5qrO6xs0aGN6iHmijNCXpDFJNCWphcQ99FG6ahtjR1n+gT4vcVPqF1LZGj7N9U3zxU0uxDqo+e6h3mm/F+5jX6ROVi/ff4Sx+x7Vr/wCkVlYv33+Esfse1SKByV43avSvGpAehBXgXbBiOY94SAhjTXTXuGRX1VrH6PdH2sF1os9MOzNVvqqnNz2xe+1KxvW70Z2ShLrNpSznP1VV4L+QdRBnvaOalVjTaJP0ba92YURQtYFJ7eq2rdlr2ey2oWiWuaMJOBAGRGNr0x6S9H2ZsUn9O/5tMEDiXVHCB3SVg1OyOBzA7yfcpuxaRYyiWGkHvcZL3XTA+aGkGBOM592aSSJ/cb3N21e9K1gtF1gc6k7Y17THc5sjxhXKhaGvbeY4Oaci0gjxC+VtH299JznUKbWlwjs9JAIIIbeyGKV/pe0taW9O6m13aa2p0bTza0iUyB9T3xvQvk7p3f238T0IEfWSznXp/wDXm/V3fGX/AMpWjLMtfT/WahGbGscPsgPI7xI71KO40R4XLe3zHuP/AOl0wzliDlyXFZ8FnF93xa4jzAHerytblafLnPpDI1Bd4GrQqT3XgD4qz0qQa0NbkAAOQwChdCNvV61QdgEMHEtbE+E/eU5KqxLlZr1Uuaj3V/mkc1al1pO4E+AlMNPU4sbwMIDB/G0J9Uxgbz5DE/AfaTLWT/hKn2fxtTydV+RXp1+pDzXuPdG/qmRu+JT+mFHaHeHUm3csR5z8VK0wmtiGRVJrxF6TVAa//qaQ31D5M/1VjpNVY9ILsKA+sP8A2ws+of6bN/0xXqoevsyoNCVYk2pUBcc92jfNVmxYrMP7ln4QpVV7UzT9nr2amyjVa91Km1j2TD2ua0NdLTjE7clYV2Y7I+cZf3JebMZ/SKysX77/AAlj9j2rYP0isrF++/wlj9l2plY6DZGY35/kgNjb/vvTywaHqVLM6uyneZTgPJqMaQbocbrT1nQMTATPpjsa0dxPvSA6pReEzBInHISASO5TGstgo0692ykupQCC5weQcfbgbIOWEqGDnnae7D3L02Y7fMx70gHFrtb6hmtWc87S97qh85SVNjSQG3nE4ABuZ4SuLrdrh3SfcuqVoDHBzb0gyDgOHFMDw1APYxG8n3BAru2QOTR8ZXj7XthonGSST5p7YtFWuvHQ0K75/s6To+8BHmgBoaT3Z3iOJIHnglrJcpul1xwgi6etmIBwBxCs1i9EOkqp61BtMb6tVg8mlx8lZdHegOqR6+1sZwp03P8A4nFvuRVgZj1PnH7rkLY//YWh/wDbr/dpfkhAGpLNNaKk2ytwLR4MatLWW6ddNrr/AFh8sPgrIbiZF6PPVubWEs7h2D90tXdudDC4CS2HxvuEOPkCO9cVm3HCoMoDan0fZdzaSe4ncF3XMkM3yXfRbE+JLR3lWdlDfWUvniJaJsnR0mtOcS76TsT+XcndRwAJJAAEknIAZkrpqa1R0jy32GEXtzn5hp4AQTxIGwo2VILc25P1O7JLuuRF7sgjEMzEjYTme4bE01nfFldxcwfxT8FJtChtcXxQaN9QeTXT7woZeUGX6XpZ4+a/oV1PdNEjc/302Ky02qs6mn1buTD5OZ/IrTTCjjfQRLWKs8hxSCqXpBPrKI/YcfFwHwVwpBU70gn11H6s/jKp1L/TZr+kr/lR9fZlWalaaTalGZrkM9winMt9SnWNSk9zHh5Ic1xa4dY5ELTtUfTvUZFO3s6RuXSsAFQfSbg1/dB5rKazeseZ96TldtbHzbI7k34mrem7WChbKViqWaq2o310wcWmKWDmnFp5hZfZdqRStl2oZAk7Dpl1Oi6k2brwL4kAHADdMJubUdjWjun3pMU16GpAKMtZkSSRIkDCRIkYcJUpp99Gvah8lptpsddaAAQ0OJiQCSYxE74JUO0J5o0evpfW0/xtQBqmj/QAMDXthO9tKkB4Oe4/hVlsHoX0dT7TKtX6yq6PCndCvQXqYERo/VGx0AOistBkbRTaXfeInzUtC9QgAQhCABCEIASKzDTP/E1vrXfiKEKcNxMY2r9U/wCg78JSVn7f7qn76iEK17kl1WOxmmmjOwfrav8A3XoQk9xR6j9PyPmKv679mj9J/wCFqEKvP+2zToP5EfnYONSuy76LP+5XVtpIQo4+oiWt/kT+dg7pql+kH9fS+q/xHoQqNV1DZ9I/lLyfsVhqUahC5R7ZFIqZnn8UjUQhdpHzSW54Mil7LtQhDIi5XrUIQANzTzRn6+j9bT/G1CE2B9XFCEIAAhCEACEIQAIQhAH/2Q=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434" name="Picture 2" descr="http://t3.gstatic.com/images?q=tbn:ANd9GcQmdfCrQHHjV6AI1eS5ISXKKghnhArgNZvN1vLY6iWa_OKqeN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628800"/>
            <a:ext cx="2143125" cy="2133601"/>
          </a:xfrm>
          <a:prstGeom prst="rect">
            <a:avLst/>
          </a:prstGeom>
          <a:noFill/>
        </p:spPr>
      </p:pic>
      <p:sp>
        <p:nvSpPr>
          <p:cNvPr id="18436" name="AutoShape 4" descr="data:image/jpeg;base64,/9j/4AAQSkZJRgABAQAAAQABAAD/2wCEAAkGBhQQEBQUEhIUEBUWFRQVEBQQFRAQEBQPFBAVFxQQFRQXHCYeFxkjGRUUHy8gIycpLC0sFR4xNTAqNSY3LCkBCQoKDgwOGg8PGiwlHyUpKS0tLCksLC8vKTQsLCwpLCosNCwsLCwsLCksLCwsLCwsKSwsLCwsKSwsLCksLCwsLP/AABEIALcBEwMBIgACEQEDEQH/xAAcAAEAAgIDAQAAAAAAAAAAAAAABQcEBgECAwj/xAA+EAACAQIDBQUFBQcEAwEAAAAAAQIDEQQFIQYSMUFRE2FxgZEHIjKhsVJicsHRI0KCkrLh8BSiwvFDU7Mz/8QAGgEBAAMBAQEAAAAAAAAAAAAAAAIEBQMBBv/EAC8RAAICAQMCBAYCAQUAAAAAAAABAgMRBBIhMUEFEyJRMmFxgZGxoeHRFEJSgsL/2gAMAwEAAhEDEQA/ALxAAAAAAAAAAAAAAAAAAAAAAucSmlxdvHQA5BiVc3ox+KtSj+KpBfmdKeeYeTtHEUZPoqlNv6g8yjOB1hUUuDT8Gmdrg9AAAAAAAAAAAAAAAAAAAAAAAAAAAAAAAAAAAAAAAAOHKxpmee0OnGTp4a1Wa0lP/wAUX3W+N+Gneexi5PCITnGCzI2zGY6FKLlUnGCXFyaSNYzDb1LShT7T707wh5L4n8jSce6teW/VnKo+W9wXclwS8CTyvBb0Taq8PhGG+15+SKC1sbXiDMHPdscbJO1bs10pRUPm7v5lcZrm9apJ9pWqT/HOcvqyzM4yq0XoVlnOH3Zs81OkjGHmV9DtVLLxIh61Zntg5u5j1ke+D/UyZ8ItPHBm0c1qwd4VJw/DKUfoT+V+0rH0XpiJTXSraov92pqlzvB2VyDlhHsa05FtZP7dVdRxVHxnRfzcJfqWPke1WGxsb0K0ZvnH4ai8YvU+UN+7uSWExkqCU4ycZLVOLaafc0eNpYLC07eWmfWYKW2H9tE7qljE6seCqxX7RfiX73jx8S4sFjoVoKdOSnF8JR1X9n3B9cFc9wAD0AAAAAAAAAAAAAAAAAAAAAAAAAAAHniMRGnFznJRjFNylJ2SiuLbO0p24+fgU37S9rZ4u9Oi2sPF8tO1kn8b+50XPj0HHcnCudmdizhZMbb32nSxTlRwzdOhwlLhOr49I93Pmavk2O3ZK5CtHrTlY7SjxwVJRUk1It7LYqpBMlstoqMu40fYzPNVGTLEhhrpSieabxB7vIt+x8rqvD79PZ51XKPbMcqU46IpzbPK+zm9C+MIt6BX3tKyb3N9I2dFbuk6ZdzchZhRm+5SmIpnagrRfgZOLo2PKMbQf+czN1Ne3g0M5wzwucYqraNup6KJiYt3lboUZdS5WstI7YSF2c4utvSsjvJ9nDvZmZFlm978/hWr/Q4ztUE7H9jTjW54gvuZWX4VUae/Li+BM7J7d18BW3ovfpyf7SnJ+7JdV0feQeY4vflpw5eBh3OGncn65dWVtWq4ek+ptn9oKWNoxq0ZXT+JP4oS5xkupJnzXsXtXVy+upwbcHZVYcpwv9VyZ9E5VmcMTShVpPehNXT596a5NPQv9TMjPPBlgAEwAAAAAAAAAAAAAAAAAAAcAHIBjZjjFRpym9bLRLjKT0jFd7bS8wCD2oqTrqWHpaKyeIkvsv4aKfWWrfSP4kVpneVShdNFw5XhOzp2k1Kcm51X9qrL4mu7ku6KRg5zs/GrF2ROpVWNZf3Lmi1EqJNPoz55xmF3WY6iWBtLsjKF2kaTXwri7NGjPTSUcrle5R1kPLnx0Zzg67hJSRa+yO06nBJvUqSKJHKcwdGaaehlXaZTfPU80mojGWyzmLPoXL6ia05mBtXlqrYeatydvEh9ktoFNJX4/U3CpHei11RaTlVOMyGq00VGVUPqj5hzTD7smujZgyh7vmbbt1l3ZYmorW1uvM1ia0Roa/De5d+SppbPMrTMRqyb6GJhqO9K7MzE8LdTrOnuxUVxl9DDmbVWIpzZ0wuEeIqpLgv8uTGY11CKpw4Li+rPWjSWGpW/8klr3LoRVV3Zl86izK+FdPn8yxLVeTXhfE/4PBo9adI9KOFuSFHCGlGvBgW6gx6OHLD9mG1Dw1bsKj/ZVWkr8IVeCl3J6J+Rp8KFjvGNi1GGUVVe85R9IpnJr2w2ff6vCRlJ3nD3KnVtJWl5qz9TYTm1g1oy3LKAAPCQAAAAAAAAAAAAAAAAAANW2rzVRr0aV9FetPyvGmv5t6X8CNoKd2nzZzx1eV9FPs4/hprd/q3n5k63BSTn0IuTWMG90M0T4SM2nmjXHUrPD5w1zJfBZ/1Zblp9PPmDwyT1bXxw/BvFV0q6tKyZpu0+wF0501vLouJI0syjLmZdHMZw4Pfj0Z2p8/Tv08r9nsrKtRDZGWH7MpzH5TKk2mmjCUS4M0w9HELWKUuj0fk+ZpGcbJyheVP3l/uXii3OmvULMPTL2PnnqlTb5N62y7Z6P6Mwtns4dGaVy18t20puim2n95vdg30Un8T7o3KYynL5YmpaKTitW38Fvty6rko8/DR2bkWApUI7z96pwc52dSy5Rb0hHuiZsppR2WLlF6Ssk04PBr22mX1sdW36VOVrWvudnF6/aqNOXojWa+wmMjG/Ztru3Jf0yLSxeLUnovN6v1epl4anLdupW7nFNfk/mc7NQ5cYJ0UeXHGSg8Tg6lOf7WDVuif0evpcycropJ15Wetqa6yX6FzZrl1OvFxr04u/Ca/PmvO/iVftXsnPCS34Peg35Pul0fDX1uildBWx2p49/oW3ZJJJ9CDr1XOTfFviemHwNzPyzL1UipLg+vFNcU+jT0Jijl1rJK76LVkI7YemJl6zWqCaIqhgTJ7FInaWRytebVKP3uPoYeLxFGnpH331Zq0aSU/VY9q+Zi03vUTxHn6f5I7smOyS4nStjnLgrHhds0VbpqF6I7n7vob9OnUVybz7NM4VPF9lf3asWu7fjrH5by8y2j53yvFOjWp1FxhOMv5ZJn0NTmpJNcGk14NaGRqLHbY5vv7F+tY4OwAK50AAAAAAAAAAAAAAAAAAOtSdk2+CTb8EUDWxG/OU3xlJyfjJt/mXjn1XdwteXSjVfpTkUJSei8F9CE+hHuZMWe9OZiQke8JHiYaM+jiWuDJDD51OPO5D05GRE5ystr5gzk4RfVE9DPoT0qR80Ru0uZKFJRpVN51W4uL0kqaV52fK94wXfPuMTcIqVLtMwpRfCKhp4ynJ/wBEfQsafxKyT2TR5fpKbIernHZ8/s2zJMtVKnqlFv3qm6rLfa0iuiWkUvEzYs8oSb05aX6X1/UzMPRu9fPwWpBybeWSUcI7Qo3V+/i2ox8FfVkph01Hr4amGqG818lyS6E1RwlonmSSRG1pkVjMPGpCVKavFp2vrb/r6XROYygQlfRhsM0HJ93C4mpSrSaTcrJK77SCTTv96F/Ol3ktX2i3FajTUfvS1ZD7cw3MVTmuLVNvvamoP5OXqYc8TctVT28xSz7mTb4ZTfZvs5+TfH4Rl4vGTqO85t/QxNxHTtTh1Cbm31L9dNVSxH+D1SOTw7Q43yPLJuxLojI3i+tlcT2mCw8utKCfio2f0Pn5SL09n8r5dQ/DJelSRGccHlU3KRsQAORZAAAAAAAAAAAAAAAAAAI7aKnvYTELrRqr1pyKQWCdkX3iaW/CUftRa9VYprCQvCN1qkk/FKz+aZW1M3CKZb0dEbZtP2IuGAZkwy5krToIy6dEo/6qRpvw2DIinljMullTJanTSMmBznq5EX4ZD3IqnkzIHGYTsMypN8JRp6+dWD/4+pvUIN/30RrO3WGj2cKqleVJtStwVOdvev8AdnGD8N4rafWPz0pdGV7fD4KD2dSUpKz9DMoTs/8AOZGZVjVXpxmuL+JdJr4kzPSN7oY5I0K1pIm4V/dNbwsndLj4k5Tb3enhxCGTyxVS5C4mF35ktWhcj8RVjThKpJ2ik+PNdF42t6sNkHIrfbt7+JhFclBPxc4yfyUvQjZUzcMnyFYutUrVotWbd+XaVIrdj/DTd2uta3I9sfsK+NOW93PiShJ7dyWV7rkoS1lcZ7JcGkbpw4kzi8hqU370GvoYM8M0dYWRl0ZajJSWYvJibpxunu6Z1cTupIhI80i9tgqe7l2H/C36zk/zKMSPoTIcL2WFow+zSgn4qCv8yNjyidHxMzwAcS4AAAAAAAAAAAAAAAAAAcMqrNsN2WKrw6VJSj+Cp+0XzlJfwlrGjbf5farSrLhJdlU/Erypv/6LzRV1UN1bx25Luhs2Xxz34/P9mvU2ZEGY8ND1VUxD61pIy4M9P9So/wByOnirGDicw7yvKTk8RIKtS6kni80fUgsfmqs07NNNO+qs+Ka5kdjs17/1NcxuYObsaWl8P/3zMvxDxGGmXl1LMv0SOTbQPB1ml71JvS/Tkm+q4J8/HjZGXZjTrxThJPu/eXdYptu/euf6GdgpTpLehNx6J3t5P/s05TiuGfMQjOXKLowsPe6+HEmqPvWVpR75KyKcy7bvEwaTe96P62Nlyra/EYicYXcbtK6ajx8/yDkorOSDb3bccm/Y2EKcHvcO/RvuS/zxK82uzKdWW4ouEVwTVvOS9NOenIsjCZClZzbcubu5y/maVvJJ95j7RbMQr0rQilON3G3Pqm+veRtjLZuiUdTDUNNwS47d2aFs1tT/AKeKpTV4a6vVtt3cpdW227m64eUKsd6lLyKzx+AcJNNWa43OMuzmph5Xi3boYcnPPmaeW2Xy7/X3+5yoSthjGV3i/wDy+36LLqST92pG/jx/uYGL2Vo1dY+6+7Q4yjaSnio7s7KXfpqZlfCzhrB7y+aOEfG4Sl5eshtl/wAo8HeHh8vj0sv+suH+f8/k1DMtiZw+Fby7uJrmKyqUHqmi0MPnfKWvc+JkzoUMQtUr9/EsS1ltXqqkpx/EjpXNbvLuTjL2ZVmz+Uuti6NO11Kcd78Kd5fJMvpGq7O7NQpYmVSOqjGy7pz4+kV/uNrNzS3O6qNjWM+5cjBQbwAAWSYAAAAAAAAAAAAAAAAAAMDO8sWJoTpPTeXuv7M07wn5SSZngAplTlFuM1uyi3Gcek4u0l6/KxzLEGz+0LIXB/6qmtNFiEuVtI1v+L7rPkV/XxpiamhxeF0PoKNdvhz17mXicbYhcbmJ44rF3IjEVyxpNNGHqkR1GucYYic4nFNsxt46TmdYM0bJZXJ8q575syaMLuxnYmVkkdMDRsrs6YqepkWyyzb09e2O9+x2wr971+hsmR1t2cX0aZq+Eer8GTmX1LMnN5iZWobT3Ltg+g8BX36cZdUvoe9jX9isd2mGiua0NhL+nlvrTLM1iXBqe2GziqJ1IL3v3kuff4lY43CuLL4nC6sV5tfkG5JyitHxtyZ89rYPSX7l8Ev4ft9yFeljOWY8P9lewrODunZm3bP7cuNoVveX2v3l+pq2Nw1mYO8e36SrVw9aOzTrlmSLiq4aliY71OSb5OP5ogq1CtSmopOTbSiurbskmaZlmd1KErwk/DkWzsop4iEK9WO7/wCtPi+XaPutdLxb6Gdo/Cr4XKD9UPf2LdllNtLjYlL2T6r6E3leD7Kmot3fGb6zfF/l4JGWAfbpJLCM2KUVhAAHp6AAAAAAAAAAAAAAAAAAAAAdalNSTTSaaaaeqaa1TKX262MlgpudO8qEn7j4um//AFy7uj6aci6jxxeEhVhKFSKnGSalGWqaZGUVJYYTaeUfMOIqEfVnYsHb32c1MG5VaClVocXznS7pdY/e9Stqr1FdeDnqtRlYXUNmXg6G818zHo0rkxhaW7G5X1E8cIlodNueZdEesnZeBG15mZWloR1SWpnRW6bNO63McLue+Flx8PzJfBVNSFwr4/5zJTCS1R0nFpIz7I7slr+zjH2bgWGUzsdjuzrR7y46VTein1RY0csJxO04+iEvlj8f0dzDzLAqrBp9DMBY1FENRW659GcoycXlFObQZU6U5Jrh9OTNYr0NS5dr8mVSnvparj4Gs7N7ButNVKycaSd0uEp/pHvMnSUzrl5UuxrXzrupVnfo/qRmwexLxMlVrJqjF6J8ajX7q+71fkW7CCSSSsloktEl0RxRoqEVGKUUlZJaJJckjubUYqK4MZLAABM9AAAAAAAAAAAAAAAAAAAAAAAAAAAOJRvo1frcrfbD2PUsQ3VwlqFTi6b/APxk+77D+RZIBGUVLqfM+O2arYWpuVqcqb+8tH3xlwkvA86r5H0pjcBTrQcKsI1IvjGaUl8zSs49keHqXlQnKg/sv9pT9HqvUq20OTyianOMdqKWxEiPbLDzf2R42F+zUK6+5JJ/yysaritjMZS+PC1l37kmvVEKqHBPJCVmWiOwy0fkSGHep50cprLjSmvGMv0MyhlVZ8KVR+EJP8jtZVxH6HnmckrlOJ3ZxfRl15BjN+lHwKdyvZPFzath6ni4uK9ZWLR2byzEUYJTjGP4pX/pTK865wlmCLsZxlVtbNmOkqtu99FxOkKT/elfuj7q/U9YwtwLacn8iseMqG/8fD7PL+Lr4cD3SOQTUUhkAA9PAAAAAAAAAAAAAAAAAAAAAAAAAAAAAAAAAAAAAAADiwsAAcgAAAAAAAAAAAAAAAAAAAAAAAAAA//Z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438" name="Picture 6" descr="http://givethemroots.files.wordpress.com/2008/09/11_12_9-compact-disc_w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060848"/>
            <a:ext cx="2484276" cy="1656184"/>
          </a:xfrm>
          <a:prstGeom prst="rect">
            <a:avLst/>
          </a:prstGeom>
          <a:noFill/>
        </p:spPr>
      </p:pic>
      <p:pic>
        <p:nvPicPr>
          <p:cNvPr id="18440" name="Picture 8" descr="http://www.globaldailystar.com/wp-content/uploads/2012/01/LTO-tape-driv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581128"/>
            <a:ext cx="1872208" cy="1872208"/>
          </a:xfrm>
          <a:prstGeom prst="rect">
            <a:avLst/>
          </a:prstGeom>
          <a:noFill/>
        </p:spPr>
      </p:pic>
      <p:pic>
        <p:nvPicPr>
          <p:cNvPr id="18442" name="Picture 10" descr="http://t0.gstatic.com/images?q=tbn:ANd9GcT6d4ownFc5A7CYaU_cX4gPWkvk30QunlmS7mlUVGhxiz1bmj5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509120"/>
            <a:ext cx="2143125" cy="2143125"/>
          </a:xfrm>
          <a:prstGeom prst="rect">
            <a:avLst/>
          </a:prstGeom>
          <a:noFill/>
        </p:spPr>
      </p:pic>
      <p:pic>
        <p:nvPicPr>
          <p:cNvPr id="18444" name="Picture 12" descr="http://t1.gstatic.com/images?q=tbn:ANd9GcTw0WU6xuBIcwQQB3DW7bVoN3ZDgmYidU0gxfwDkcPOSHjtxj8Lq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2060848"/>
            <a:ext cx="1524000" cy="15240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sz="4400" b="1" u="sng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13681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These follow the instructions given by software.  A 3GHz processor will execute 3,000 million instructions per second!</a:t>
            </a:r>
          </a:p>
        </p:txBody>
      </p:sp>
      <p:sp>
        <p:nvSpPr>
          <p:cNvPr id="17414" name="AutoShape 6" descr="data:image/jpeg;base64,/9j/4AAQSkZJRgABAQAAAQABAAD/2wCEAAkGBhQSEBQUEhIUFRQWFRoVFRcXFBQUFBYWFhQXFBQUFBUXHSYeFxojGhQVHy8gIycpLCwsFR4xNTAqNScsLCkBCQoKDgwOGg8PGikfHyQsLCwsLCksKSwpLCkpLyopKSwsKSwsLCksLCksLCwsLCksKSwpLCwuKSwsLCwsLCwsLP/AABEIAOEA4QMBIgACEQEDEQH/xAAcAAABBQEBAQAAAAAAAAAAAAAAAwQFBgcCAQj/xABNEAABAwEEBgYFCAYIBQUAAAABAAIRAwQSITEFBkFRYXETIjKBkaEHI0KxwRRScnOCkrLRCDNig6LCFSRTY8PS4fA0Q5Oz8RYXRFTi/8QAGwEAAgMBAQEAAAAAAAAAAAAAAAECAwQFBgf/xAAxEQACAgECAgkDBAIDAAAAAAAAAQIRAwQxEiEiMkFRYXGBsfAFE8EjMzShkdEkQnL/2gAMAwEAAhEDEQA/ANxQhCABCEIAEIQgAQhCABCEIAEIQgAQhcmoBmR4oA6Qm79IUxnUYPtNTaprDZ251m9xn3IAkUKEq64WZvtk8mn4wmVX0gURk1x72hArLQhUqr6SWDKmO93+iRo+kJ1R4axrBPBxgDM5/wC8EBZe0Knv1nqk4Ydw81y7WWt87yb+SdBZckKt6Pt9VwvPeY2CBj5J2bc7efEqLaRKiZQob5e7efFL2XSBLgDkcEcSCmSSEITECEIQAIQhAAhCEACTq2hre05reZA96baV0kKFMuOJyaN53clkeuut7aAaHuDq1YziexSLutUO6YLWjmdgkA1StrRZ2/8ANB5Sf9Eyq69WcbXHwHxWGVNa6G2vPK+fcEgdbKGxzj9n8yErEbZW9JFIZMnm4fAJjW9Jw9ljfMrInayM+ZU8Gj4pF+sw2M/iPwanYGpVvSbU2R3NTKr6Qa7vad5BZtW007Y1g5l35BRz9b6oMBtPwcfiiwNOra3Vne077xTR+nap2rN6muFcnC4OTfzlJf8Aqeuf+Z4NaPgi2FGjO0m8+0k3Wt59oqjs0lVcATWf3Ej3JKo5xzfUPNzvzRzHReXVjtJTd9raM3tHNwHxVEqjmeeKRgbh4IAvZ0nSmOlZO4OBPcArrobR3RMk9t3a4bm93vVF9HOrvSP+Uvb1KZimI7VQe1yb+IjctHLoUkJisp3o2ydI7gM9yY0esYEE8DKs9ms4psDRnm78kpSpBFWKujIZDALlCFnLgXoO7uXic2CleqDh1vy800JkwF6hCuKwQhCABCEIAFy94AJJgDEncF0qvrbpXKgzMwXxx7LO/Pw3oQFb1v1pa1tS0VJ6KmIYyYLyewwftOIxOwA7lgGmNKPtFZ1WqQXvMmMtwAGwAAADcArL6RdZOnr9DTdNGiSJGT6uVR/IdgcGk+0qcUb8wOSvWgrwlegoAlbNWlvWmRhz5r28mVjpPe8AGTnBO4Fx8gU+hAClocc+HfKinjHZ3mFJW14jPzTax2J9R3UpPqwDIY1zyJGBN0YIAa9BOMjafBeNZxRUszmktc0tcDBBBBB2gg5FDWcQgCSoWggAATAjbilHWp3zfxLvR9qN0NaxziB7LXO254DiE9+T1XtltnrkYiRSqESMDs2EZIHREPqE7EvonRbrRWZSZ2nHPY0DFzjwAkpapom0H/49f/o1P8qu2pmr4pWd1Ss1wfXBZGLXNp7t4LjjvgNTSsT5Ba6bCGU2YUqbQ2mN7fnne5/ancRvKbf0cz5s9wJOwAcZw71Yv6Ho5xV/6tT/ADJ9ojQFJ1Vpa10gyJe9wHGC4hXXwrYqq3uTGpmgBQpXoF4mTG1x+AGHdO1WFAaAABkBAQscpWzQlSBCEKIwS+i3+s5gj4j3Js87F3QfDmncQhPmOuRYUIQryoEIQgAQhCAG9vtgpU3Pdk0TzOwd5gLHddtYnUbO+oD6+sSymdoJHrKg+g0gDi5u5XjXDSJfUbQb7JBdxeeyO4Ge/gsk0o8261no5NJnqqURLgCZI+k4udO4jdgpOkTx45ZJVEz35M7Y09wlL0tB2h/YoVXDeKbyPGFtGidWqdIQ0MdUBhxi8xrsOrHtOGGJknIDMtnPlDIGZJwEDAnmJAnPk4bxNkYN78ieSEY8o8/nzuMMsWqtW4/pLLWLsLnVcGjecMzzTQ6tV/7Cp4f6reg2ke0cTJ7DwBiGwJG8gDaZGGIC6p6Oa4yA25vgy76OMRx4YTMqxY4lDtbowqnoKq3E06g+yp+x6DlrQXUzee2SQfVt9q/hIbGzE4LW36OpCOqJOQgSeQ+OS7Zo4bgOX5/+E/tLsFxFT1L1ho0X/JrdQs9amDdp2ltFr4GwVCWy5u5xEj2t6ca06/PsldzNGU7OKZuY06TC2pIxLy2MibsThntVm+QDcmFvttnpSHuBd81vWPeBgO8hQlBRXNk4JzdRTZk+ldT7faa1S0VG0ekqvL3xabK0Sc4b0uCZjUS1DOkO6rQf+F62Ox0W1mhzKcNM9Z7QMpHVaD1vEDnknH9BU5m60mIkgTG7LAJrHfNBLoNqXJmW6F1f0hRqX7PTrUnERLAQY2i9OR/JWjQWsdt0RWHyqnUdZaxL3Am+5rnSXPpuBMPnFzDic887LX0E3MNAPAKtaVt9OmS1gvu2wYaDxdtPLxSljUVbYY4yyPhgrNVtesVM2UV6NRr21B6twMgk7e7GRwWc2utJvYkiYG8nMniU20XeFK88AOeZgCIbs57+9cBhvZzEnPbOE8FZignzK8txlw9w7pyQN6tmgbHcp3tpy5KuaHsZe5rc9596uoEYDIYKnPLnSHjj2gheSvVlLgQhcu3IGdiiYnevLq9a8jJKEh3A+SAJmzvloO8BKJro53UjcSPj8U6VyKmCEITAE20jbRRpPqOyaJ5nIDvMDvTlU/0g6Tutp0pz67uTcG+cn7KAKFrXphzKFR171td3RMM4h1SekePosvci5qNULDcpXmiD+rYcOq3238T8RxKqWtmkzU0gykOzZ23Y/vHAOqnxus/drQLBS6OkxnzWgHnmfMlPGrnbNHF9vA63b/pHvWDHA0yYZeaIDh0j3uvZGSWtLRyB3orWjskB7blVubHGGXSWyAJcetfPEEHIJwKuK66VaKKVm70JWaqaj4cTvdMSBiLmAA2lmG6qfaBEnXtZAAaBecbrZyykkxsABPcBtTIWhRWltPtpOORqBoDRjhfJLieENZ4hNyUFzBJ5ppRXoWWkQ3bJOZOZ4n8sgkrbpinRE1Hgbhm48mjHvyVIGnrVUxDi1pwlrAInKDEychjiU10jSc03O04C/UdN4zkATuEgcSZ2tApln5XFGvHobnWSS9CZ0rra+pLac02c+u7mRkOA8SmehLD09UNODR1nkfN3DiSQO9QheQYOeXerlqtZ7lG8e1UM8bowb44nvCox3ln0jp5pQ0mFrGq7EWljwAAAAAIAGAAGQC66ZR3TJrpTSfQ0XP2gQ3i44N/PuK6DaSs80oucqW7GGtWsRxo0zH9o4Z/QB957t6qdjaKlZlLaZceDG9o+4DiU3qV8yTxJ95KldVrMeiqVnZ1CWsjZTaSM+Jn7q56byytnfzOOjwqEN32+7Jmpamk4ZDARw2Bc0yBMbT4kpI2RuzDCBlhOcc04sFhBqCOQ4Bb7ikee3ZatXLJdaXHbgFMLihSuta0bAu1zZO3ZrSpHi9QiEhni8bvQ7cvQEAeoQhAD/RloxunblzUmq810EEbMVP03yARtCsiyEjpCEKZEFVNa9RvldUVWVejdcuOBaXAxN0iCLp6x54bla0IAxDWX0cOs1rZanvZcqVes0HAPdNSo4SAQ03HGDlOamL096sPpIrf8O2CcXvgCeyGsBj94qY6uWkEu7nADGYAbMRII8OKnj5Isac0kSbivA5NLTVILRjOF6MAZwjHkfArynpAbQRMQMCTOIgDHIjxV1lXA6tDsnEKnspdPaKhM9Z90d9S6PBjXn7Kt7hkq5oBwdWqEYDpC/uio1v41VkVuKZq0r4YzkuxEpYaPr6jx1WgdGGkHNpBDscMBgI2Qmuk67ad5re1dNUuc29eeMJvBwhzZkCCBhkpcVhJF4SMxOIwnLkQVF6VsIuVXENLnC7TEY3nQ0Ab3EnP/AGHJVHkLFO8i4/ArVhs5qVGsHtGOQ2nuAK0FjoEDADADcBkFVtVbHD6jiMW9TPCSTejfkPFWRQ08ajfeW/UMvFk4VsvyL9KqxrjbcWUwd7z+Fv8AMrACqLrDab1oqY9k3ByaI98p55VAj9PhxZr7uZHVw58MZ2nkMHNxAWhWagKbGsbk1oaOIAie/PvVR1Ws4dWLzlTEj6TpaPK95K4XlTi6pP6hK8tdyAxuHgpbVyy3ql6MG+9Q5KtmgbNdpA7XYqU3SMMVzJNC8lCoLD1CElamuLHBhAcQbpIkA7CRtCYxKrb6TD16tNp3Oe0HhgSkP6dobK9Mn6U4bcpUJbNXq7qznQHTHWvMaCQwAwCZGIKQtGqtqcLoqBrCCCzpAWyY60DbhHequJ3VDpE+/WOgM6rT9Fr3e4JCrrbQG155Un/GFEWbUmqDJrMEzeE1HB07HYY448wE7GphOdYdzD8SFOdp1DmvKvyRjt0lX9lio1g9rXNycA4TgYcJEjYpvRdSacbjHx+Kr1h0ayiDdzIaHEzLrrboMZDkN5U/olvUJ3nDuwVkNxPYfIQhWkAQhCAKLr5Um0Ux82nP3nn/ACKu1Kd4Qcv9+SmNcak2x3BjG+Rd/MolpV8NiL3B9IHP4jLL3nxSNKzQQQTswMHKYMxO1OF41SoSkziu+Gk7mk+An4Ksaoiarvq/5mqaq6XpOFRrXBzg09Ue0ezdacjiQMN6YaFszaT5xEE0Xvc4XS4MvFzfmtvNAx3hUy5zTRuwpwxTUlTdD6x2htSq89GQ5ouF2eAceocBDpxIxwjFR2nNLXXloJvMGGGAe4YvJ3tacOLydimLbpJrGyOsC4NBaARLu8A8gfBUrSAIqvDjeN8yfnY4Ec8FDNPhjSLdJhWSfE1S7F8+cyz6rUooT855PgA34FTKaaMsnR0WNOYbj9I9Zw8SfBOlfBVFIw55ceWUl3nNWsGtLjk0Fx5ASfcs0q1JJJzOJ5nEq96w17tmqcQG/ecAfIlUB5WTVS5pHW+lw6MpehPap6OrVhX6BheabWuc1vaIJc3qjbyT60WmrScG1WPpuIkB7S0kZSARiFYvQXT69rP7NIedQq8a1+j+yaRdTdaWOLqYIaWvLDDiCQYzEhLH1UY9Z+8/T2MnpaZIz9y03RltY+k1zSIgLHPSxqNT0ZXpmz1H3Kwe5rCT6u5cEB8y4G9t81Taelq2QrVANwe6PepOLZlTR9OOtLRm4eKb1NMUW9qqwc3AL5ofaHnN7jzcT7yk4kpcAcR9HVdcrGztWqiP3jT7iot/pQsAP668f2WPPLYsGa1d024jmjgDiPqZtjrHKkBzqN+Eqv2rTVsa9zG6LtL7pIvB1EMMbWkvxCv7MhyXSfAhWVrQlmrVqQfWpus75INNwa4gTgbzXEGRipSnoYbXuP3R8FIoT4UFsat0YwbCeZKcMYAIGAXSFKhAhCEACEIQBmOsNS9bKx/bj7rQ34JkF7a6l6rUdve4+LivAVojsQe52m1r60UwSL83iMwwdvkTIaD+1wTmVB6Ttzm1AWEXi+MTA6OlN4OJwAdULu5oSnJJFmGDnKkJWq0ipZ3OYxjWtZhLRLZZUEMOwhzWfeUxYLvRgtEBwvHm7rH3qE0tR6KzmmMr+G/GrULR90BSWjal2ztMgQwYnKQ0NB5SAq4vpc+41ZY/pWtuLkNNYrSHBjAcb0N3FxFy9HzWXjjviJgxB2wscekN4Xuy0ESWt6geSR1QQ3LEkg5CEpa7X0jg/skNNMEA4Avc1hg5G4XnmEgKbXuvVH9G0wG9WTEANECMA27J4jOVnyS4mzo6fH9uCv54Fm1etZfSgkm6YBOZaQC2eIxH2VKKE1XYWseHZgx4OqAx3ypta8buKs4+pSWWVFf1yqxSY35z5+60/wCYKnFWTXWp6ym3cwn7zo/kVchc/UO5s9B9PhWBeJq3oMp9W1njSHgKh+K1RZp6EaUWe0HfVaPCmD/MtLV2Pqo42t/fl87DFP0iu3Yvo1vfSWO0Qti/SJ7di+jW99JZHY6easMgXV4G4p2GBetbiUrAbNYlWUzI5hKgYpQIsD61ZkOS6XLMhyXSYAhCEACEIQAIQhAAuKr4aTuBPgJXaaaVfFCqd1N5/hKAMqa7alQk2BKLQtiDB9QNaXHIAu8ASonR1kD3PdUAeGxSAIBBudsxxeXHwT3S1YNouLsRgCBtxBI8AVzoZnqGTmRew/bJdh3EDuUXzlRfC443Jdrr8kRpemSGwSSDv9uBSYeeBf4pS11hSaGuADBBDb0uIaxt5snIkuZTjdfKb2J3yh7xkQ8vHD1gieQveKS09pBhApth5HbqENxjEhkZSZJiBzkrO5UnI6MYOUo4+7fwE7RNapS+dU9Y8DAZvOE7bt9WOw6Pb0UOaDfEv2zexuzuEwOQVb0ML9eDiOjFORsbADvFt8faVwc+AScgCTyAkqeFJpyZRrZOLWNEZoWhcLxM9nzv3vOVKQojVmsX03OO13uaCfxFTbGSrYdVGTPf3HZQ9anzancA0fwgx4uUYykn+mjNprH+8cPA3fgmzAuRllcmey0eKsUU+5Gw+hulFiqHfXPlTpq/LHdWtd22HR9xgDqz6r3QT1WNhrQ50YmYwHBL2P0qWgGX3HDddA8xitWOaUVZwdTo8uXNOUV2jD9Int2L6Nb30lk1h2q9+l3WoW35KQy6WCqHYyOsaZEeBVFsO1XJpo5eTHLHLhkqY4Q3Mr2V4DiUiB6DiV0Em3NKAoA+tWZDkulyzIcl0pACEIQAIQhAAhCEACi9ZqkWSsf2Y+8Q34qUUHrk+LI/i5g/jB+CAM9auyvGrorSQGOnLPfoEZYgk7hkT3TPcnVhpXWMbua0HuABXmkJ6GpGfRu/CUo4YGM8Y+CjXSsnxPgUfEgLPSc2zzSYS+rNR5GEUySboPzi0wAN5O5R+k7JT6BtRlN1I37jmuLj7Mg492OCtrWQ0BsCAAJygQNnAJlpNoNNwq07wxLbhJdg0knEC7A24/A1Tx9H0NmLUtTvx7+z2InVCz41H44AMHf1ne5vipfTtW7Zqm8i4N8uIbA8SuNXbNcs7Jzd1z9rLyDUppNhe+jTGRcajzuawRhxJeAnFcOOvnMjlmp6lt7J/wBI90FYzToNa4Q7EnmSY8o8FL0W4jmkWBKValym93zWOd4NJ+Cn1VRmlJ5JtvtZmVV95xJzJJ7yZPvXTQuGhKtC4UmfQscaVEXpWuWvEfNHvKQp6UcvNPVy2oIzujDZtUaLaPaELbCFwR5nU6nhzzV9o70pbL4bOyfOElYsikarwRgZStiOa0RVI5Oonx5HIcheb0FeNOJQUHrSlAkxtXRQB9b0nAtEbgu1gmjNbKlP9XVc3k4x4ZK1aN9J9VsdIGVBxF13iMPJQWVM6c/pmaPONM1FCqdg9I1nfF8Opnfg5viMfJWGx6VpVRNOo13I4+GasTT2MM8U8fWTQ7QhCZUCEIQAKt69v/q7Rvqjya4qyKoekOoblFoMEuceUNAmPtFNbgVELramnQHG5UdeEHrG80zMTPI9kiPJOKFScxB2jAx37Rx/8K+xOPcK1BIg5HA8ik7OTdE5xBjeMD5grtxUE/TfR1XUwxz7zzdxA6xqOaQMMpHmdiUpKO5LHjlktRJWuSXXA4tlpcSO0QCAQ07DiJPERvCzKIaIaI8STzJxPeozSrqjWh5uua0gvAaQ5v7dN8zIB4SJnDBSzULmwkqiqZxSbs4kDlJjyhc0GS5z/nQB9Bsx4kudycF4+oHOuDHCXcGnIHi6D3A8E4CZHb1O2NXGmMLLXP8AdOHiLvxS9JqZ60Pix1eN1vjUb+SryOovyLdPHiyxXivcz0BLNCTaEswLhH0OKLhof0S0NI2JtY1alKsS5t4Q5hDXECWH4EKp6wehXSFnk02NtLBtpHrxxpux8JW2+jmnGjaPG+fGo5WVdXGugvI8FrHeon/6fufGlSyupuc17HMcM2uBa4cwcQlrEc1r36RDB/UjAn1wnb/yoE95WQ2TapmUdFcgYlErwbUgCcV3K4AXRTActrlOqVvI2qDZadxSwtCzPGegxa1pFvs2kiwNjtuAdOdxpxbH7RGM7ARGOUxo+0ucQ4OdezmTK5ratXnh1Mgtc1pEQY6gEQOXmpzQerxDscgPfh+acVRVqMqyK5Gg6paXNejDzNRmDuIPZPkfBTqgNVbHcFQxmQB3A/mp9aFscaW4IQhMiCpWv7/WURua8+JaPgrqqFr5U/rVNu6jPi//AETjuBXXgx1TiNmw8Dz37PejXA6lQGIzP7L4BkZGDdOO4pw1cMbN9pGGPeHCfeSr2KLoQqWqriBRLnTAN5raZBydJx5iMN5UVo9oq2xzuqejDpIyc4uPWHCXvjg0Ja06Ud8kD24OLSMsi2o1jvIuK61Wsl2iXbXmfst6rfO8e9UvpTS9Tal9vFKT5f8AX/ZMlgIIIkEQRsIIghQ1sfaKNN91zHMaCQ92NQAZNIycdk+KmVGacqzZKx2ZDiL7Wz4z3QrMmzaM+B9NRq02tzrVykRSvOxc918k4ky1sSVL3cVH6Ea7oWl0SccMgMgPJSTAiPKKFmd5JeYtTao7XIxYzxqMHmT8FK0mqG16dFmYN9UeVN/5qrO6xs0aGN6iHmijNCXpDFJNCWphcQ99FG6ahtjR1n+gT4vcVPqF1LZGj7N9U3zxU0uxDqo+e6h3mm/F+5jX6ROVi/ff4Sx+x7Vr/wCkVlYv33+Esfse1SKByV43avSvGpAehBXgXbBiOY94SAhjTXTXuGRX1VrH6PdH2sF1os9MOzNVvqqnNz2xe+1KxvW70Z2ShLrNpSznP1VV4L+QdRBnvaOalVjTaJP0ba92YURQtYFJ7eq2rdlr2ey2oWiWuaMJOBAGRGNr0x6S9H2ZsUn9O/5tMEDiXVHCB3SVg1OyOBzA7yfcpuxaRYyiWGkHvcZL3XTA+aGkGBOM592aSSJ/cb3N21e9K1gtF1gc6k7Y17THc5sjxhXKhaGvbeY4Oaci0gjxC+VtH299JznUKbWlwjs9JAIIIbeyGKV/pe0taW9O6m13aa2p0bTza0iUyB9T3xvQvk7p3f238T0IEfWSznXp/wDXm/V3fGX/AMpWjLMtfT/WahGbGscPsgPI7xI71KO40R4XLe3zHuP/AOl0wzliDlyXFZ8FnF93xa4jzAHerytblafLnPpDI1Bd4GrQqT3XgD4qz0qQa0NbkAAOQwChdCNvV61QdgEMHEtbE+E/eU5KqxLlZr1Uuaj3V/mkc1al1pO4E+AlMNPU4sbwMIDB/G0J9Uxgbz5DE/AfaTLWT/hKn2fxtTydV+RXp1+pDzXuPdG/qmRu+JT+mFHaHeHUm3csR5z8VK0wmtiGRVJrxF6TVAa//qaQ31D5M/1VjpNVY9ILsKA+sP8A2ws+of6bN/0xXqoevsyoNCVYk2pUBcc92jfNVmxYrMP7ln4QpVV7UzT9nr2amyjVa91Km1j2TD2ua0NdLTjE7clYV2Y7I+cZf3JebMZ/SKysX77/AAlj9j2rYP0isrF++/wlj9l2plY6DZGY35/kgNjb/vvTywaHqVLM6uyneZTgPJqMaQbocbrT1nQMTATPpjsa0dxPvSA6pReEzBInHISASO5TGstgo0692ykupQCC5weQcfbgbIOWEqGDnnae7D3L02Y7fMx70gHFrtb6hmtWc87S97qh85SVNjSQG3nE4ABuZ4SuLrdrh3SfcuqVoDHBzb0gyDgOHFMDw1APYxG8n3BAru2QOTR8ZXj7XthonGSST5p7YtFWuvHQ0K75/s6To+8BHmgBoaT3Z3iOJIHnglrJcpul1xwgi6etmIBwBxCs1i9EOkqp61BtMb6tVg8mlx8lZdHegOqR6+1sZwp03P8A4nFvuRVgZj1PnH7rkLY//YWh/wDbr/dpfkhAGpLNNaKk2ytwLR4MatLWW6ddNrr/AFh8sPgrIbiZF6PPVubWEs7h2D90tXdudDC4CS2HxvuEOPkCO9cVm3HCoMoDan0fZdzaSe4ncF3XMkM3yXfRbE+JLR3lWdlDfWUvniJaJsnR0mtOcS76TsT+XcndRwAJJAAEknIAZkrpqa1R0jy32GEXtzn5hp4AQTxIGwo2VILc25P1O7JLuuRF7sgjEMzEjYTme4bE01nfFldxcwfxT8FJtChtcXxQaN9QeTXT7woZeUGX6XpZ4+a/oV1PdNEjc/302Ky02qs6mn1buTD5OZ/IrTTCjjfQRLWKs8hxSCqXpBPrKI/YcfFwHwVwpBU70gn11H6s/jKp1L/TZr+kr/lR9fZlWalaaTalGZrkM9winMt9SnWNSk9zHh5Ic1xa4dY5ELTtUfTvUZFO3s6RuXSsAFQfSbg1/dB5rKazeseZ96TldtbHzbI7k34mrem7WChbKViqWaq2o310wcWmKWDmnFp5hZfZdqRStl2oZAk7Dpl1Oi6k2brwL4kAHADdMJubUdjWjun3pMU16GpAKMtZkSSRIkDCRIkYcJUpp99Gvah8lptpsddaAAQ0OJiQCSYxE74JUO0J5o0evpfW0/xtQBqmj/QAMDXthO9tKkB4Oe4/hVlsHoX0dT7TKtX6yq6PCndCvQXqYERo/VGx0AOistBkbRTaXfeInzUtC9QgAQhCABCEIASKzDTP/E1vrXfiKEKcNxMY2r9U/wCg78JSVn7f7qn76iEK17kl1WOxmmmjOwfrav8A3XoQk9xR6j9PyPmKv679mj9J/wCFqEKvP+2zToP5EfnYONSuy76LP+5XVtpIQo4+oiWt/kT+dg7pql+kH9fS+q/xHoQqNV1DZ9I/lLyfsVhqUahC5R7ZFIqZnn8UjUQhdpHzSW54Mil7LtQhDIi5XrUIQANzTzRn6+j9bT/G1CE2B9XFCEIAAhCEACEIQAIQhAH/2Q=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16" name="AutoShape 8" descr="data:image/jpeg;base64,/9j/4AAQSkZJRgABAQAAAQABAAD/2wCEAAkGBhQSEBQUEhIUFRQWFRoVFRcXFBQUFBYWFhQXFBQUFBUXHSYeFxojGhQVHy8gIycpLCwsFR4xNTAqNScsLCkBCQoKDgwOGg8PGikfHyQsLCwsLCksKSwpLCkpLyopKSwsKSwsLCksLCksLCwsLCksKSwpLCwuKSwsLCwsLCwsLP/AABEIAOEA4QMBIgACEQEDEQH/xAAcAAABBQEBAQAAAAAAAAAAAAAAAwQFBgcCAQj/xABNEAABAwEEBgYFCAYIBQUAAAABAAIRAwQSITEFBkFRYXETIjKBkaEHI0KxwRRScnOCkrLRCDNig6LCFSRTY8PS4fA0Q5Oz8RYXRFTi/8QAGwEAAgMBAQEAAAAAAAAAAAAAAAECAwQFBgf/xAAxEQACAgECAgkDBAIDAAAAAAAAAQIRAwQxEiEiMkFRYXGBsfAFE8EjMzShkdEkQnL/2gAMAwEAAhEDEQA/ANxQhCABCEIAEIQgAQhCABCEIAEIQgAQhcmoBmR4oA6Qm79IUxnUYPtNTaprDZ251m9xn3IAkUKEq64WZvtk8mn4wmVX0gURk1x72hArLQhUqr6SWDKmO93+iRo+kJ1R4axrBPBxgDM5/wC8EBZe0Knv1nqk4Ydw81y7WWt87yb+SdBZckKt6Pt9VwvPeY2CBj5J2bc7efEqLaRKiZQob5e7efFL2XSBLgDkcEcSCmSSEITECEIQAIQhAAhCEACTq2hre05reZA96baV0kKFMuOJyaN53clkeuut7aAaHuDq1YziexSLutUO6YLWjmdgkA1StrRZ2/8ANB5Sf9Eyq69WcbXHwHxWGVNa6G2vPK+fcEgdbKGxzj9n8yErEbZW9JFIZMnm4fAJjW9Jw9ljfMrInayM+ZU8Gj4pF+sw2M/iPwanYGpVvSbU2R3NTKr6Qa7vad5BZtW007Y1g5l35BRz9b6oMBtPwcfiiwNOra3Vne077xTR+nap2rN6muFcnC4OTfzlJf8Aqeuf+Z4NaPgi2FGjO0m8+0k3Wt59oqjs0lVcATWf3Ej3JKo5xzfUPNzvzRzHReXVjtJTd9raM3tHNwHxVEqjmeeKRgbh4IAvZ0nSmOlZO4OBPcArrobR3RMk9t3a4bm93vVF9HOrvSP+Uvb1KZimI7VQe1yb+IjctHLoUkJisp3o2ydI7gM9yY0esYEE8DKs9ms4psDRnm78kpSpBFWKujIZDALlCFnLgXoO7uXic2CleqDh1vy800JkwF6hCuKwQhCABCEIAFy94AJJgDEncF0qvrbpXKgzMwXxx7LO/Pw3oQFb1v1pa1tS0VJ6KmIYyYLyewwftOIxOwA7lgGmNKPtFZ1WqQXvMmMtwAGwAAADcArL6RdZOnr9DTdNGiSJGT6uVR/IdgcGk+0qcUb8wOSvWgrwlegoAlbNWlvWmRhz5r28mVjpPe8AGTnBO4Fx8gU+hAClocc+HfKinjHZ3mFJW14jPzTax2J9R3UpPqwDIY1zyJGBN0YIAa9BOMjafBeNZxRUszmktc0tcDBBBBB2gg5FDWcQgCSoWggAATAjbilHWp3zfxLvR9qN0NaxziB7LXO254DiE9+T1XtltnrkYiRSqESMDs2EZIHREPqE7EvonRbrRWZSZ2nHPY0DFzjwAkpapom0H/49f/o1P8qu2pmr4pWd1Ss1wfXBZGLXNp7t4LjjvgNTSsT5Ba6bCGU2YUqbQ2mN7fnne5/ancRvKbf0cz5s9wJOwAcZw71Yv6Ho5xV/6tT/ADJ9ojQFJ1Vpa10gyJe9wHGC4hXXwrYqq3uTGpmgBQpXoF4mTG1x+AGHdO1WFAaAABkBAQscpWzQlSBCEKIwS+i3+s5gj4j3Js87F3QfDmncQhPmOuRYUIQryoEIQgAQhCAG9vtgpU3Pdk0TzOwd5gLHddtYnUbO+oD6+sSymdoJHrKg+g0gDi5u5XjXDSJfUbQb7JBdxeeyO4Ge/gsk0o8261no5NJnqqURLgCZI+k4udO4jdgpOkTx45ZJVEz35M7Y09wlL0tB2h/YoVXDeKbyPGFtGidWqdIQ0MdUBhxi8xrsOrHtOGGJknIDMtnPlDIGZJwEDAnmJAnPk4bxNkYN78ieSEY8o8/nzuMMsWqtW4/pLLWLsLnVcGjecMzzTQ6tV/7Cp4f6reg2ke0cTJ7DwBiGwJG8gDaZGGIC6p6Oa4yA25vgy76OMRx4YTMqxY4lDtbowqnoKq3E06g+yp+x6DlrQXUzee2SQfVt9q/hIbGzE4LW36OpCOqJOQgSeQ+OS7Zo4bgOX5/+E/tLsFxFT1L1ho0X/JrdQs9amDdp2ltFr4GwVCWy5u5xEj2t6ca06/PsldzNGU7OKZuY06TC2pIxLy2MibsThntVm+QDcmFvttnpSHuBd81vWPeBgO8hQlBRXNk4JzdRTZk+ldT7faa1S0VG0ekqvL3xabK0Sc4b0uCZjUS1DOkO6rQf+F62Ox0W1mhzKcNM9Z7QMpHVaD1vEDnknH9BU5m60mIkgTG7LAJrHfNBLoNqXJmW6F1f0hRqX7PTrUnERLAQY2i9OR/JWjQWsdt0RWHyqnUdZaxL3Am+5rnSXPpuBMPnFzDic887LX0E3MNAPAKtaVt9OmS1gvu2wYaDxdtPLxSljUVbYY4yyPhgrNVtesVM2UV6NRr21B6twMgk7e7GRwWc2utJvYkiYG8nMniU20XeFK88AOeZgCIbs57+9cBhvZzEnPbOE8FZignzK8txlw9w7pyQN6tmgbHcp3tpy5KuaHsZe5rc9596uoEYDIYKnPLnSHjj2gheSvVlLgQhcu3IGdiiYnevLq9a8jJKEh3A+SAJmzvloO8BKJro53UjcSPj8U6VyKmCEITAE20jbRRpPqOyaJ5nIDvMDvTlU/0g6Tutp0pz67uTcG+cn7KAKFrXphzKFR171td3RMM4h1SekePosvci5qNULDcpXmiD+rYcOq3238T8RxKqWtmkzU0gykOzZ23Y/vHAOqnxus/drQLBS6OkxnzWgHnmfMlPGrnbNHF9vA63b/pHvWDHA0yYZeaIDh0j3uvZGSWtLRyB3orWjskB7blVubHGGXSWyAJcetfPEEHIJwKuK66VaKKVm70JWaqaj4cTvdMSBiLmAA2lmG6qfaBEnXtZAAaBecbrZyykkxsABPcBtTIWhRWltPtpOORqBoDRjhfJLieENZ4hNyUFzBJ5ppRXoWWkQ3bJOZOZ4n8sgkrbpinRE1Hgbhm48mjHvyVIGnrVUxDi1pwlrAInKDEychjiU10jSc03O04C/UdN4zkATuEgcSZ2tApln5XFGvHobnWSS9CZ0rra+pLac02c+u7mRkOA8SmehLD09UNODR1nkfN3DiSQO9QheQYOeXerlqtZ7lG8e1UM8bowb44nvCox3ln0jp5pQ0mFrGq7EWljwAAAAAIAGAAGQC66ZR3TJrpTSfQ0XP2gQ3i44N/PuK6DaSs80oucqW7GGtWsRxo0zH9o4Z/QB957t6qdjaKlZlLaZceDG9o+4DiU3qV8yTxJ95KldVrMeiqVnZ1CWsjZTaSM+Jn7q56byytnfzOOjwqEN32+7Jmpamk4ZDARw2Bc0yBMbT4kpI2RuzDCBlhOcc04sFhBqCOQ4Bb7ikee3ZatXLJdaXHbgFMLihSuta0bAu1zZO3ZrSpHi9QiEhni8bvQ7cvQEAeoQhAD/RloxunblzUmq810EEbMVP03yARtCsiyEjpCEKZEFVNa9RvldUVWVejdcuOBaXAxN0iCLp6x54bla0IAxDWX0cOs1rZanvZcqVes0HAPdNSo4SAQ03HGDlOamL096sPpIrf8O2CcXvgCeyGsBj94qY6uWkEu7nADGYAbMRII8OKnj5Isac0kSbivA5NLTVILRjOF6MAZwjHkfArynpAbQRMQMCTOIgDHIjxV1lXA6tDsnEKnspdPaKhM9Z90d9S6PBjXn7Kt7hkq5oBwdWqEYDpC/uio1v41VkVuKZq0r4YzkuxEpYaPr6jx1WgdGGkHNpBDscMBgI2Qmuk67ad5re1dNUuc29eeMJvBwhzZkCCBhkpcVhJF4SMxOIwnLkQVF6VsIuVXENLnC7TEY3nQ0Ab3EnP/AGHJVHkLFO8i4/ArVhs5qVGsHtGOQ2nuAK0FjoEDADADcBkFVtVbHD6jiMW9TPCSTejfkPFWRQ08ajfeW/UMvFk4VsvyL9KqxrjbcWUwd7z+Fv8AMrACqLrDab1oqY9k3ByaI98p55VAj9PhxZr7uZHVw58MZ2nkMHNxAWhWagKbGsbk1oaOIAie/PvVR1Ws4dWLzlTEj6TpaPK95K4XlTi6pP6hK8tdyAxuHgpbVyy3ql6MG+9Q5KtmgbNdpA7XYqU3SMMVzJNC8lCoLD1CElamuLHBhAcQbpIkA7CRtCYxKrb6TD16tNp3Oe0HhgSkP6dobK9Mn6U4bcpUJbNXq7qznQHTHWvMaCQwAwCZGIKQtGqtqcLoqBrCCCzpAWyY60DbhHequJ3VDpE+/WOgM6rT9Fr3e4JCrrbQG155Un/GFEWbUmqDJrMEzeE1HB07HYY448wE7GphOdYdzD8SFOdp1DmvKvyRjt0lX9lio1g9rXNycA4TgYcJEjYpvRdSacbjHx+Kr1h0ayiDdzIaHEzLrrboMZDkN5U/olvUJ3nDuwVkNxPYfIQhWkAQhCAKLr5Um0Ux82nP3nn/ACKu1Kd4Qcv9+SmNcak2x3BjG+Rd/MolpV8NiL3B9IHP4jLL3nxSNKzQQQTswMHKYMxO1OF41SoSkziu+Gk7mk+An4Ksaoiarvq/5mqaq6XpOFRrXBzg09Ue0ezdacjiQMN6YaFszaT5xEE0Xvc4XS4MvFzfmtvNAx3hUy5zTRuwpwxTUlTdD6x2htSq89GQ5ouF2eAceocBDpxIxwjFR2nNLXXloJvMGGGAe4YvJ3tacOLydimLbpJrGyOsC4NBaARLu8A8gfBUrSAIqvDjeN8yfnY4Ec8FDNPhjSLdJhWSfE1S7F8+cyz6rUooT855PgA34FTKaaMsnR0WNOYbj9I9Zw8SfBOlfBVFIw55ceWUl3nNWsGtLjk0Fx5ASfcs0q1JJJzOJ5nEq96w17tmqcQG/ecAfIlUB5WTVS5pHW+lw6MpehPap6OrVhX6BheabWuc1vaIJc3qjbyT60WmrScG1WPpuIkB7S0kZSARiFYvQXT69rP7NIedQq8a1+j+yaRdTdaWOLqYIaWvLDDiCQYzEhLH1UY9Z+8/T2MnpaZIz9y03RltY+k1zSIgLHPSxqNT0ZXpmz1H3Kwe5rCT6u5cEB8y4G9t81Taelq2QrVANwe6PepOLZlTR9OOtLRm4eKb1NMUW9qqwc3AL5ofaHnN7jzcT7yk4kpcAcR9HVdcrGztWqiP3jT7iot/pQsAP668f2WPPLYsGa1d024jmjgDiPqZtjrHKkBzqN+Eqv2rTVsa9zG6LtL7pIvB1EMMbWkvxCv7MhyXSfAhWVrQlmrVqQfWpus75INNwa4gTgbzXEGRipSnoYbXuP3R8FIoT4UFsat0YwbCeZKcMYAIGAXSFKhAhCEACEIQBmOsNS9bKx/bj7rQ34JkF7a6l6rUdve4+LivAVojsQe52m1r60UwSL83iMwwdvkTIaD+1wTmVB6Ttzm1AWEXi+MTA6OlN4OJwAdULu5oSnJJFmGDnKkJWq0ipZ3OYxjWtZhLRLZZUEMOwhzWfeUxYLvRgtEBwvHm7rH3qE0tR6KzmmMr+G/GrULR90BSWjal2ztMgQwYnKQ0NB5SAq4vpc+41ZY/pWtuLkNNYrSHBjAcb0N3FxFy9HzWXjjviJgxB2wscekN4Xuy0ESWt6geSR1QQ3LEkg5CEpa7X0jg/skNNMEA4Avc1hg5G4XnmEgKbXuvVH9G0wG9WTEANECMA27J4jOVnyS4mzo6fH9uCv54Fm1etZfSgkm6YBOZaQC2eIxH2VKKE1XYWseHZgx4OqAx3ypta8buKs4+pSWWVFf1yqxSY35z5+60/wCYKnFWTXWp6ym3cwn7zo/kVchc/UO5s9B9PhWBeJq3oMp9W1njSHgKh+K1RZp6EaUWe0HfVaPCmD/MtLV2Pqo42t/fl87DFP0iu3Yvo1vfSWO0Qti/SJ7di+jW99JZHY6easMgXV4G4p2GBetbiUrAbNYlWUzI5hKgYpQIsD61ZkOS6XLMhyXSYAhCEACEIQAIQhAAuKr4aTuBPgJXaaaVfFCqd1N5/hKAMqa7alQk2BKLQtiDB9QNaXHIAu8ASonR1kD3PdUAeGxSAIBBudsxxeXHwT3S1YNouLsRgCBtxBI8AVzoZnqGTmRew/bJdh3EDuUXzlRfC443Jdrr8kRpemSGwSSDv9uBSYeeBf4pS11hSaGuADBBDb0uIaxt5snIkuZTjdfKb2J3yh7xkQ8vHD1gieQveKS09pBhApth5HbqENxjEhkZSZJiBzkrO5UnI6MYOUo4+7fwE7RNapS+dU9Y8DAZvOE7bt9WOw6Pb0UOaDfEv2zexuzuEwOQVb0ML9eDiOjFORsbADvFt8faVwc+AScgCTyAkqeFJpyZRrZOLWNEZoWhcLxM9nzv3vOVKQojVmsX03OO13uaCfxFTbGSrYdVGTPf3HZQ9anzancA0fwgx4uUYykn+mjNprH+8cPA3fgmzAuRllcmey0eKsUU+5Gw+hulFiqHfXPlTpq/LHdWtd22HR9xgDqz6r3QT1WNhrQ50YmYwHBL2P0qWgGX3HDddA8xitWOaUVZwdTo8uXNOUV2jD9Int2L6Nb30lk1h2q9+l3WoW35KQy6WCqHYyOsaZEeBVFsO1XJpo5eTHLHLhkqY4Q3Mr2V4DiUiB6DiV0Em3NKAoA+tWZDkulyzIcl0pACEIQAIQhAAhCEACi9ZqkWSsf2Y+8Q34qUUHrk+LI/i5g/jB+CAM9auyvGrorSQGOnLPfoEZYgk7hkT3TPcnVhpXWMbua0HuABXmkJ6GpGfRu/CUo4YGM8Y+CjXSsnxPgUfEgLPSc2zzSYS+rNR5GEUySboPzi0wAN5O5R+k7JT6BtRlN1I37jmuLj7Mg492OCtrWQ0BsCAAJygQNnAJlpNoNNwq07wxLbhJdg0knEC7A24/A1Tx9H0NmLUtTvx7+z2InVCz41H44AMHf1ne5vipfTtW7Zqm8i4N8uIbA8SuNXbNcs7Jzd1z9rLyDUppNhe+jTGRcajzuawRhxJeAnFcOOvnMjlmp6lt7J/wBI90FYzToNa4Q7EnmSY8o8FL0W4jmkWBKValym93zWOd4NJ+Cn1VRmlJ5JtvtZmVV95xJzJJ7yZPvXTQuGhKtC4UmfQscaVEXpWuWvEfNHvKQp6UcvNPVy2oIzujDZtUaLaPaELbCFwR5nU6nhzzV9o70pbL4bOyfOElYsikarwRgZStiOa0RVI5Oonx5HIcheb0FeNOJQUHrSlAkxtXRQB9b0nAtEbgu1gmjNbKlP9XVc3k4x4ZK1aN9J9VsdIGVBxF13iMPJQWVM6c/pmaPONM1FCqdg9I1nfF8Opnfg5viMfJWGx6VpVRNOo13I4+GasTT2MM8U8fWTQ7QhCZUCEIQAKt69v/q7Rvqjya4qyKoekOoblFoMEuceUNAmPtFNbgVELramnQHG5UdeEHrG80zMTPI9kiPJOKFScxB2jAx37Rx/8K+xOPcK1BIg5HA8ik7OTdE5xBjeMD5grtxUE/TfR1XUwxz7zzdxA6xqOaQMMpHmdiUpKO5LHjlktRJWuSXXA4tlpcSO0QCAQ07DiJPERvCzKIaIaI8STzJxPeozSrqjWh5uua0gvAaQ5v7dN8zIB4SJnDBSzULmwkqiqZxSbs4kDlJjyhc0GS5z/nQB9Bsx4kudycF4+oHOuDHCXcGnIHi6D3A8E4CZHb1O2NXGmMLLXP8AdOHiLvxS9JqZ60Pix1eN1vjUb+SryOovyLdPHiyxXivcz0BLNCTaEswLhH0OKLhof0S0NI2JtY1alKsS5t4Q5hDXECWH4EKp6wehXSFnk02NtLBtpHrxxpux8JW2+jmnGjaPG+fGo5WVdXGugvI8FrHeon/6fufGlSyupuc17HMcM2uBa4cwcQlrEc1r36RDB/UjAn1wnb/yoE95WQ2TapmUdFcgYlErwbUgCcV3K4AXRTActrlOqVvI2qDZadxSwtCzPGegxa1pFvs2kiwNjtuAdOdxpxbH7RGM7ARGOUxo+0ucQ4OdezmTK5ratXnh1Mgtc1pEQY6gEQOXmpzQerxDscgPfh+acVRVqMqyK5Gg6paXNejDzNRmDuIPZPkfBTqgNVbHcFQxmQB3A/mp9aFscaW4IQhMiCpWv7/WURua8+JaPgrqqFr5U/rVNu6jPi//AETjuBXXgx1TiNmw8Dz37PejXA6lQGIzP7L4BkZGDdOO4pw1cMbN9pGGPeHCfeSr2KLoQqWqriBRLnTAN5raZBydJx5iMN5UVo9oq2xzuqejDpIyc4uPWHCXvjg0Ja06Ud8kD24OLSMsi2o1jvIuK61Wsl2iXbXmfst6rfO8e9UvpTS9Tal9vFKT5f8AX/ZMlgIIIkEQRsIIghQ1sfaKNN91zHMaCQ92NQAZNIycdk+KmVGacqzZKx2ZDiL7Wz4z3QrMmzaM+B9NRq02tzrVykRSvOxc918k4ky1sSVL3cVH6Ea7oWl0SccMgMgPJSTAiPKKFmd5JeYtTao7XIxYzxqMHmT8FK0mqG16dFmYN9UeVN/5qrO6xs0aGN6iHmijNCXpDFJNCWphcQ99FG6ahtjR1n+gT4vcVPqF1LZGj7N9U3zxU0uxDqo+e6h3mm/F+5jX6ROVi/ff4Sx+x7Vr/wCkVlYv33+Esfse1SKByV43avSvGpAehBXgXbBiOY94SAhjTXTXuGRX1VrH6PdH2sF1os9MOzNVvqqnNz2xe+1KxvW70Z2ShLrNpSznP1VV4L+QdRBnvaOalVjTaJP0ba92YURQtYFJ7eq2rdlr2ey2oWiWuaMJOBAGRGNr0x6S9H2ZsUn9O/5tMEDiXVHCB3SVg1OyOBzA7yfcpuxaRYyiWGkHvcZL3XTA+aGkGBOM592aSSJ/cb3N21e9K1gtF1gc6k7Y17THc5sjxhXKhaGvbeY4Oaci0gjxC+VtH299JznUKbWlwjs9JAIIIbeyGKV/pe0taW9O6m13aa2p0bTza0iUyB9T3xvQvk7p3f238T0IEfWSznXp/wDXm/V3fGX/AMpWjLMtfT/WahGbGscPsgPI7xI71KO40R4XLe3zHuP/AOl0wzliDlyXFZ8FnF93xa4jzAHerytblafLnPpDI1Bd4GrQqT3XgD4qz0qQa0NbkAAOQwChdCNvV61QdgEMHEtbE+E/eU5KqxLlZr1Uuaj3V/mkc1al1pO4E+AlMNPU4sbwMIDB/G0J9Uxgbz5DE/AfaTLWT/hKn2fxtTydV+RXp1+pDzXuPdG/qmRu+JT+mFHaHeHUm3csR5z8VK0wmtiGRVJrxF6TVAa//qaQ31D5M/1VjpNVY9ILsKA+sP8A2ws+of6bN/0xXqoevsyoNCVYk2pUBcc92jfNVmxYrMP7ln4QpVV7UzT9nr2amyjVa91Km1j2TD2ua0NdLTjE7clYV2Y7I+cZf3JebMZ/SKysX77/AAlj9j2rYP0isrF++/wlj9l2plY6DZGY35/kgNjb/vvTywaHqVLM6uyneZTgPJqMaQbocbrT1nQMTATPpjsa0dxPvSA6pReEzBInHISASO5TGstgo0692ykupQCC5weQcfbgbIOWEqGDnnae7D3L02Y7fMx70gHFrtb6hmtWc87S97qh85SVNjSQG3nE4ABuZ4SuLrdrh3SfcuqVoDHBzb0gyDgOHFMDw1APYxG8n3BAru2QOTR8ZXj7XthonGSST5p7YtFWuvHQ0K75/s6To+8BHmgBoaT3Z3iOJIHnglrJcpul1xwgi6etmIBwBxCs1i9EOkqp61BtMb6tVg8mlx8lZdHegOqR6+1sZwp03P8A4nFvuRVgZj1PnH7rkLY//YWh/wDbr/dpfkhAGpLNNaKk2ytwLR4MatLWW6ddNrr/AFh8sPgrIbiZF6PPVubWEs7h2D90tXdudDC4CS2HxvuEOPkCO9cVm3HCoMoDan0fZdzaSe4ncF3XMkM3yXfRbE+JLR3lWdlDfWUvniJaJsnR0mtOcS76TsT+XcndRwAJJAAEknIAZkrpqa1R0jy32GEXtzn5hp4AQTxIGwo2VILc25P1O7JLuuRF7sgjEMzEjYTme4bE01nfFldxcwfxT8FJtChtcXxQaN9QeTXT7woZeUGX6XpZ4+a/oV1PdNEjc/302Ky02qs6mn1buTD5OZ/IrTTCjjfQRLWKs8hxSCqXpBPrKI/YcfFwHwVwpBU70gn11H6s/jKp1L/TZr+kr/lR9fZlWalaaTalGZrkM9winMt9SnWNSk9zHh5Ic1xa4dY5ELTtUfTvUZFO3s6RuXSsAFQfSbg1/dB5rKazeseZ96TldtbHzbI7k34mrem7WChbKViqWaq2o310wcWmKWDmnFp5hZfZdqRStl2oZAk7Dpl1Oi6k2brwL4kAHADdMJubUdjWjun3pMU16GpAKMtZkSSRIkDCRIkYcJUpp99Gvah8lptpsddaAAQ0OJiQCSYxE74JUO0J5o0evpfW0/xtQBqmj/QAMDXthO9tKkB4Oe4/hVlsHoX0dT7TKtX6yq6PCndCvQXqYERo/VGx0AOistBkbRTaXfeInzUtC9QgAQhCABCEIASKzDTP/E1vrXfiKEKcNxMY2r9U/wCg78JSVn7f7qn76iEK17kl1WOxmmmjOwfrav8A3XoQk9xR6j9PyPmKv679mj9J/wCFqEKvP+2zToP5EfnYONSuy76LP+5XVtpIQo4+oiWt/kT+dg7pql+kH9fS+q/xHoQqNV1DZ9I/lLyfsVhqUahC5R7ZFIqZnn8UjUQhdpHzSW54Mil7LtQhDIi5XrUIQANzTzRn6+j9bT/G1CE2B9XFCEIAAhCEACEIQAIQhAH/2Q=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36" name="AutoShape 4" descr="data:image/jpeg;base64,/9j/4AAQSkZJRgABAQAAAQABAAD/2wCEAAkGBhQQEBQUEhIUEBUWFRQVEBQQFRAQEBQPFBAVFxQQFRQXHCYeFxkjGRUUHy8gIycpLC0sFR4xNTAqNSY3LCkBCQoKDgwOGg8PGiwlHyUpKS0tLCksLC8vKTQsLCwpLCosNCwsLCwsLCksLCwsLCwsKSwsLCwsKSwsLCksLCwsLP/AABEIALcBEwMBIgACEQEDEQH/xAAcAAEAAgIDAQAAAAAAAAAAAAAABQcEBgECAwj/xAA+EAACAQIDBQUFBQcEAwEAAAAAAQIDEQQFIQYSMUFRE2FxgZEHIjKhsVJicsHRI0KCkrLh8BSiwvFDU7Mz/8QAGgEBAAMBAQEAAAAAAAAAAAAAAAIEBQMBBv/EAC8RAAICAQMCBAYCAQUAAAAAAAABAgMRBBIhMUEFEyJRMmFxgZGxoeHRFEJSgsL/2gAMAwEAAhEDEQA/ALxAAAAAAAAAAAAAAAAAAAAAAucSmlxdvHQA5BiVc3ox+KtSj+KpBfmdKeeYeTtHEUZPoqlNv6g8yjOB1hUUuDT8Gmdrg9AAAAAAAAAAAAAAAAAAAAAAAAAAAAAAAAAAAAAAAAOHKxpmee0OnGTp4a1Wa0lP/wAUX3W+N+Gneexi5PCITnGCzI2zGY6FKLlUnGCXFyaSNYzDb1LShT7T707wh5L4n8jSce6teW/VnKo+W9wXclwS8CTyvBb0Taq8PhGG+15+SKC1sbXiDMHPdscbJO1bs10pRUPm7v5lcZrm9apJ9pWqT/HOcvqyzM4yq0XoVlnOH3Zs81OkjGHmV9DtVLLxIh61Zntg5u5j1ke+D/UyZ8ItPHBm0c1qwd4VJw/DKUfoT+V+0rH0XpiJTXSraov92pqlzvB2VyDlhHsa05FtZP7dVdRxVHxnRfzcJfqWPke1WGxsb0K0ZvnH4ai8YvU+UN+7uSWExkqCU4ycZLVOLaafc0eNpYLC07eWmfWYKW2H9tE7qljE6seCqxX7RfiX73jx8S4sFjoVoKdOSnF8JR1X9n3B9cFc9wAD0AAAAAAAAAAAAAAAAAAAAAAAAAAAHniMRGnFznJRjFNylJ2SiuLbO0p24+fgU37S9rZ4u9Oi2sPF8tO1kn8b+50XPj0HHcnCudmdizhZMbb32nSxTlRwzdOhwlLhOr49I93Pmavk2O3ZK5CtHrTlY7SjxwVJRUk1It7LYqpBMlstoqMu40fYzPNVGTLEhhrpSieabxB7vIt+x8rqvD79PZ51XKPbMcqU46IpzbPK+zm9C+MIt6BX3tKyb3N9I2dFbuk6ZdzchZhRm+5SmIpnagrRfgZOLo2PKMbQf+czN1Ne3g0M5wzwucYqraNup6KJiYt3lboUZdS5WstI7YSF2c4utvSsjvJ9nDvZmZFlm978/hWr/Q4ztUE7H9jTjW54gvuZWX4VUae/Li+BM7J7d18BW3ovfpyf7SnJ+7JdV0feQeY4vflpw5eBh3OGncn65dWVtWq4ek+ptn9oKWNoxq0ZXT+JP4oS5xkupJnzXsXtXVy+upwbcHZVYcpwv9VyZ9E5VmcMTShVpPehNXT596a5NPQv9TMjPPBlgAEwAAAAAAAAAAAAAAAAAAAcAHIBjZjjFRpym9bLRLjKT0jFd7bS8wCD2oqTrqWHpaKyeIkvsv4aKfWWrfSP4kVpneVShdNFw5XhOzp2k1Kcm51X9qrL4mu7ku6KRg5zs/GrF2ROpVWNZf3Lmi1EqJNPoz55xmF3WY6iWBtLsjKF2kaTXwri7NGjPTSUcrle5R1kPLnx0Zzg67hJSRa+yO06nBJvUqSKJHKcwdGaaehlXaZTfPU80mojGWyzmLPoXL6ia05mBtXlqrYeatydvEh9ktoFNJX4/U3CpHei11RaTlVOMyGq00VGVUPqj5hzTD7smujZgyh7vmbbt1l3ZYmorW1uvM1ia0Roa/De5d+SppbPMrTMRqyb6GJhqO9K7MzE8LdTrOnuxUVxl9DDmbVWIpzZ0wuEeIqpLgv8uTGY11CKpw4Li+rPWjSWGpW/8klr3LoRVV3Zl86izK+FdPn8yxLVeTXhfE/4PBo9adI9KOFuSFHCGlGvBgW6gx6OHLD9mG1Dw1bsKj/ZVWkr8IVeCl3J6J+Rp8KFjvGNi1GGUVVe85R9IpnJr2w2ff6vCRlJ3nD3KnVtJWl5qz9TYTm1g1oy3LKAAPCQAAAAAAAAAAAAAAAAAANW2rzVRr0aV9FetPyvGmv5t6X8CNoKd2nzZzx1eV9FPs4/hprd/q3n5k63BSTn0IuTWMG90M0T4SM2nmjXHUrPD5w1zJfBZ/1Zblp9PPmDwyT1bXxw/BvFV0q6tKyZpu0+wF0501vLouJI0syjLmZdHMZw4Pfj0Z2p8/Tv08r9nsrKtRDZGWH7MpzH5TKk2mmjCUS4M0w9HELWKUuj0fk+ZpGcbJyheVP3l/uXii3OmvULMPTL2PnnqlTb5N62y7Z6P6Mwtns4dGaVy18t20puim2n95vdg30Un8T7o3KYynL5YmpaKTitW38Fvty6rko8/DR2bkWApUI7z96pwc52dSy5Rb0hHuiZsppR2WLlF6Ssk04PBr22mX1sdW36VOVrWvudnF6/aqNOXojWa+wmMjG/Ztru3Jf0yLSxeLUnovN6v1epl4anLdupW7nFNfk/mc7NQ5cYJ0UeXHGSg8Tg6lOf7WDVuif0evpcycropJ15Wetqa6yX6FzZrl1OvFxr04u/Ca/PmvO/iVftXsnPCS34Peg35Pul0fDX1uildBWx2p49/oW3ZJJJ9CDr1XOTfFviemHwNzPyzL1UipLg+vFNcU+jT0Jijl1rJK76LVkI7YemJl6zWqCaIqhgTJ7FInaWRytebVKP3uPoYeLxFGnpH331Zq0aSU/VY9q+Zi03vUTxHn6f5I7smOyS4nStjnLgrHhds0VbpqF6I7n7vob9OnUVybz7NM4VPF9lf3asWu7fjrH5by8y2j53yvFOjWp1FxhOMv5ZJn0NTmpJNcGk14NaGRqLHbY5vv7F+tY4OwAK50AAAAAAAAAAAAAAAAAAOtSdk2+CTb8EUDWxG/OU3xlJyfjJt/mXjn1XdwteXSjVfpTkUJSei8F9CE+hHuZMWe9OZiQke8JHiYaM+jiWuDJDD51OPO5D05GRE5ystr5gzk4RfVE9DPoT0qR80Ru0uZKFJRpVN51W4uL0kqaV52fK94wXfPuMTcIqVLtMwpRfCKhp4ynJ/wBEfQsafxKyT2TR5fpKbIernHZ8/s2zJMtVKnqlFv3qm6rLfa0iuiWkUvEzYs8oSb05aX6X1/UzMPRu9fPwWpBybeWSUcI7Qo3V+/i2ox8FfVkph01Hr4amGqG818lyS6E1RwlonmSSRG1pkVjMPGpCVKavFp2vrb/r6XROYygQlfRhsM0HJ93C4mpSrSaTcrJK77SCTTv96F/Ol3ktX2i3FajTUfvS1ZD7cw3MVTmuLVNvvamoP5OXqYc8TctVT28xSz7mTb4ZTfZvs5+TfH4Rl4vGTqO85t/QxNxHTtTh1Cbm31L9dNVSxH+D1SOTw7Q43yPLJuxLojI3i+tlcT2mCw8utKCfio2f0Pn5SL09n8r5dQ/DJelSRGccHlU3KRsQAORZAAAAAAAAAAAAAAAAAAI7aKnvYTELrRqr1pyKQWCdkX3iaW/CUftRa9VYprCQvCN1qkk/FKz+aZW1M3CKZb0dEbZtP2IuGAZkwy5krToIy6dEo/6qRpvw2DIinljMullTJanTSMmBznq5EX4ZD3IqnkzIHGYTsMypN8JRp6+dWD/4+pvUIN/30RrO3WGj2cKqleVJtStwVOdvev8AdnGD8N4rafWPz0pdGV7fD4KD2dSUpKz9DMoTs/8AOZGZVjVXpxmuL+JdJr4kzPSN7oY5I0K1pIm4V/dNbwsndLj4k5Tb3enhxCGTyxVS5C4mF35ktWhcj8RVjThKpJ2ik+PNdF42t6sNkHIrfbt7+JhFclBPxc4yfyUvQjZUzcMnyFYutUrVotWbd+XaVIrdj/DTd2uta3I9sfsK+NOW93PiShJ7dyWV7rkoS1lcZ7JcGkbpw4kzi8hqU370GvoYM8M0dYWRl0ZajJSWYvJibpxunu6Z1cTupIhI80i9tgqe7l2H/C36zk/zKMSPoTIcL2WFow+zSgn4qCv8yNjyidHxMzwAcS4AAAAAAAAAAAAAAAAAAcMqrNsN2WKrw6VJSj+Cp+0XzlJfwlrGjbf5farSrLhJdlU/Erypv/6LzRV1UN1bx25Luhs2Xxz34/P9mvU2ZEGY8ND1VUxD61pIy4M9P9So/wByOnirGDicw7yvKTk8RIKtS6kni80fUgsfmqs07NNNO+qs+Ka5kdjs17/1NcxuYObsaWl8P/3zMvxDxGGmXl1LMv0SOTbQPB1ml71JvS/Tkm+q4J8/HjZGXZjTrxThJPu/eXdYptu/euf6GdgpTpLehNx6J3t5P/s05TiuGfMQjOXKLowsPe6+HEmqPvWVpR75KyKcy7bvEwaTe96P62Nlyra/EYicYXcbtK6ajx8/yDkorOSDb3bccm/Y2EKcHvcO/RvuS/zxK82uzKdWW4ouEVwTVvOS9NOenIsjCZClZzbcubu5y/maVvJJ95j7RbMQr0rQilON3G3Pqm+veRtjLZuiUdTDUNNwS47d2aFs1tT/AKeKpTV4a6vVtt3cpdW227m64eUKsd6lLyKzx+AcJNNWa43OMuzmph5Xi3boYcnPPmaeW2Xy7/X3+5yoSthjGV3i/wDy+36LLqST92pG/jx/uYGL2Vo1dY+6+7Q4yjaSnio7s7KXfpqZlfCzhrB7y+aOEfG4Sl5eshtl/wAo8HeHh8vj0sv+suH+f8/k1DMtiZw+Fby7uJrmKyqUHqmi0MPnfKWvc+JkzoUMQtUr9/EsS1ltXqqkpx/EjpXNbvLuTjL2ZVmz+Uuti6NO11Kcd78Kd5fJMvpGq7O7NQpYmVSOqjGy7pz4+kV/uNrNzS3O6qNjWM+5cjBQbwAAWSYAAAAAAAAAAAAAAAAAAMDO8sWJoTpPTeXuv7M07wn5SSZngAplTlFuM1uyi3Gcek4u0l6/KxzLEGz+0LIXB/6qmtNFiEuVtI1v+L7rPkV/XxpiamhxeF0PoKNdvhz17mXicbYhcbmJ44rF3IjEVyxpNNGHqkR1GucYYic4nFNsxt46TmdYM0bJZXJ8q575syaMLuxnYmVkkdMDRsrs6YqepkWyyzb09e2O9+x2wr971+hsmR1t2cX0aZq+Eer8GTmX1LMnN5iZWobT3Ltg+g8BX36cZdUvoe9jX9isd2mGiua0NhL+nlvrTLM1iXBqe2GziqJ1IL3v3kuff4lY43CuLL4nC6sV5tfkG5JyitHxtyZ89rYPSX7l8Ev4ft9yFeljOWY8P9lewrODunZm3bP7cuNoVveX2v3l+pq2Nw1mYO8e36SrVw9aOzTrlmSLiq4aliY71OSb5OP5ogq1CtSmopOTbSiurbskmaZlmd1KErwk/DkWzsop4iEK9WO7/wCtPi+XaPutdLxb6Gdo/Cr4XKD9UPf2LdllNtLjYlL2T6r6E3leD7Kmot3fGb6zfF/l4JGWAfbpJLCM2KUVhAAHp6AAAAAAAAAAAAAAAAAAAAAdalNSTTSaaaaeqaa1TKX262MlgpudO8qEn7j4um//AFy7uj6aci6jxxeEhVhKFSKnGSalGWqaZGUVJYYTaeUfMOIqEfVnYsHb32c1MG5VaClVocXznS7pdY/e9Stqr1FdeDnqtRlYXUNmXg6G818zHo0rkxhaW7G5X1E8cIlodNueZdEesnZeBG15mZWloR1SWpnRW6bNO63McLue+Flx8PzJfBVNSFwr4/5zJTCS1R0nFpIz7I7slr+zjH2bgWGUzsdjuzrR7y46VTein1RY0csJxO04+iEvlj8f0dzDzLAqrBp9DMBY1FENRW659GcoycXlFObQZU6U5Jrh9OTNYr0NS5dr8mVSnvparj4Gs7N7ButNVKycaSd0uEp/pHvMnSUzrl5UuxrXzrupVnfo/qRmwexLxMlVrJqjF6J8ajX7q+71fkW7CCSSSsloktEl0RxRoqEVGKUUlZJaJJckjubUYqK4MZLAABM9AAAAAAAAAAAAAAAAAAAAAAAAAAAOJRvo1frcrfbD2PUsQ3VwlqFTi6b/APxk+77D+RZIBGUVLqfM+O2arYWpuVqcqb+8tH3xlwkvA86r5H0pjcBTrQcKsI1IvjGaUl8zSs49keHqXlQnKg/sv9pT9HqvUq20OTyianOMdqKWxEiPbLDzf2R42F+zUK6+5JJ/yysaritjMZS+PC1l37kmvVEKqHBPJCVmWiOwy0fkSGHep50cprLjSmvGMv0MyhlVZ8KVR+EJP8jtZVxH6HnmckrlOJ3ZxfRl15BjN+lHwKdyvZPFzath6ni4uK9ZWLR2byzEUYJTjGP4pX/pTK865wlmCLsZxlVtbNmOkqtu99FxOkKT/elfuj7q/U9YwtwLacn8iseMqG/8fD7PL+Lr4cD3SOQTUUhkAA9PAAAAAAAAAAAAAAAAAAAAAAAAAAAAAAAAAAAAAAADiwsAAcgAAAAAAAAAAAAAAAAAAAAAAAAAA//Z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58" name="Picture 2" descr="http://t3.gstatic.com/images?q=tbn:ANd9GcRzihtg00RSNGETEM7J5WQq9Y7ZjRDtZg9qQgOWTEqc82kRHsJgx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924944"/>
            <a:ext cx="2247900" cy="2038351"/>
          </a:xfrm>
          <a:prstGeom prst="rect">
            <a:avLst/>
          </a:prstGeom>
          <a:noFill/>
        </p:spPr>
      </p:pic>
      <p:pic>
        <p:nvPicPr>
          <p:cNvPr id="19460" name="Picture 4" descr="http://t1.gstatic.com/images?q=tbn:ANd9GcRXIWAjbw7zFhDpXrsOPJzkJJ-XGNN7wS8ktrLbVHxPm0dvOrN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068960"/>
            <a:ext cx="2638425" cy="17335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sz="4400" b="1" u="sng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Communication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820688"/>
          </a:xfrm>
        </p:spPr>
        <p:txBody>
          <a:bodyPr>
            <a:normAutofit/>
          </a:bodyPr>
          <a:lstStyle/>
          <a:p>
            <a:r>
              <a:rPr lang="en-GB" dirty="0" smtClean="0"/>
              <a:t>Most common are routers and switches.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4365104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414" name="AutoShape 6" descr="data:image/jpeg;base64,/9j/4AAQSkZJRgABAQAAAQABAAD/2wCEAAkGBhQSEBQUEhIUFRQWFRoVFRcXFBQUFBYWFhQXFBQUFBUXHSYeFxojGhQVHy8gIycpLCwsFR4xNTAqNScsLCkBCQoKDgwOGg8PGikfHyQsLCwsLCksKSwpLCkpLyopKSwsKSwsLCksLCksLCwsLCksKSwpLCwuKSwsLCwsLCwsLP/AABEIAOEA4QMBIgACEQEDEQH/xAAcAAABBQEBAQAAAAAAAAAAAAAAAwQFBgcCAQj/xABNEAABAwEEBgYFCAYIBQUAAAABAAIRAwQSITEFBkFRYXETIjKBkaEHI0KxwRRScnOCkrLRCDNig6LCFSRTY8PS4fA0Q5Oz8RYXRFTi/8QAGwEAAgMBAQEAAAAAAAAAAAAAAAECAwQFBgf/xAAxEQACAgECAgkDBAIDAAAAAAAAAQIRAwQxEiEiMkFRYXGBsfAFE8EjMzShkdEkQnL/2gAMAwEAAhEDEQA/ANxQhCABCEIAEIQgAQhCABCEIAEIQgAQhcmoBmR4oA6Qm79IUxnUYPtNTaprDZ251m9xn3IAkUKEq64WZvtk8mn4wmVX0gURk1x72hArLQhUqr6SWDKmO93+iRo+kJ1R4axrBPBxgDM5/wC8EBZe0Knv1nqk4Ydw81y7WWt87yb+SdBZckKt6Pt9VwvPeY2CBj5J2bc7efEqLaRKiZQob5e7efFL2XSBLgDkcEcSCmSSEITECEIQAIQhAAhCEACTq2hre05reZA96baV0kKFMuOJyaN53clkeuut7aAaHuDq1YziexSLutUO6YLWjmdgkA1StrRZ2/8ANB5Sf9Eyq69WcbXHwHxWGVNa6G2vPK+fcEgdbKGxzj9n8yErEbZW9JFIZMnm4fAJjW9Jw9ljfMrInayM+ZU8Gj4pF+sw2M/iPwanYGpVvSbU2R3NTKr6Qa7vad5BZtW007Y1g5l35BRz9b6oMBtPwcfiiwNOra3Vne077xTR+nap2rN6muFcnC4OTfzlJf8Aqeuf+Z4NaPgi2FGjO0m8+0k3Wt59oqjs0lVcATWf3Ej3JKo5xzfUPNzvzRzHReXVjtJTd9raM3tHNwHxVEqjmeeKRgbh4IAvZ0nSmOlZO4OBPcArrobR3RMk9t3a4bm93vVF9HOrvSP+Uvb1KZimI7VQe1yb+IjctHLoUkJisp3o2ydI7gM9yY0esYEE8DKs9ms4psDRnm78kpSpBFWKujIZDALlCFnLgXoO7uXic2CleqDh1vy800JkwF6hCuKwQhCABCEIAFy94AJJgDEncF0qvrbpXKgzMwXxx7LO/Pw3oQFb1v1pa1tS0VJ6KmIYyYLyewwftOIxOwA7lgGmNKPtFZ1WqQXvMmMtwAGwAAADcArL6RdZOnr9DTdNGiSJGT6uVR/IdgcGk+0qcUb8wOSvWgrwlegoAlbNWlvWmRhz5r28mVjpPe8AGTnBO4Fx8gU+hAClocc+HfKinjHZ3mFJW14jPzTax2J9R3UpPqwDIY1zyJGBN0YIAa9BOMjafBeNZxRUszmktc0tcDBBBBB2gg5FDWcQgCSoWggAATAjbilHWp3zfxLvR9qN0NaxziB7LXO254DiE9+T1XtltnrkYiRSqESMDs2EZIHREPqE7EvonRbrRWZSZ2nHPY0DFzjwAkpapom0H/49f/o1P8qu2pmr4pWd1Ss1wfXBZGLXNp7t4LjjvgNTSsT5Ba6bCGU2YUqbQ2mN7fnne5/ancRvKbf0cz5s9wJOwAcZw71Yv6Ho5xV/6tT/ADJ9ojQFJ1Vpa10gyJe9wHGC4hXXwrYqq3uTGpmgBQpXoF4mTG1x+AGHdO1WFAaAABkBAQscpWzQlSBCEKIwS+i3+s5gj4j3Js87F3QfDmncQhPmOuRYUIQryoEIQgAQhCAG9vtgpU3Pdk0TzOwd5gLHddtYnUbO+oD6+sSymdoJHrKg+g0gDi5u5XjXDSJfUbQb7JBdxeeyO4Ge/gsk0o8261no5NJnqqURLgCZI+k4udO4jdgpOkTx45ZJVEz35M7Y09wlL0tB2h/YoVXDeKbyPGFtGidWqdIQ0MdUBhxi8xrsOrHtOGGJknIDMtnPlDIGZJwEDAnmJAnPk4bxNkYN78ieSEY8o8/nzuMMsWqtW4/pLLWLsLnVcGjecMzzTQ6tV/7Cp4f6reg2ke0cTJ7DwBiGwJG8gDaZGGIC6p6Oa4yA25vgy76OMRx4YTMqxY4lDtbowqnoKq3E06g+yp+x6DlrQXUzee2SQfVt9q/hIbGzE4LW36OpCOqJOQgSeQ+OS7Zo4bgOX5/+E/tLsFxFT1L1ho0X/JrdQs9amDdp2ltFr4GwVCWy5u5xEj2t6ca06/PsldzNGU7OKZuY06TC2pIxLy2MibsThntVm+QDcmFvttnpSHuBd81vWPeBgO8hQlBRXNk4JzdRTZk+ldT7faa1S0VG0ekqvL3xabK0Sc4b0uCZjUS1DOkO6rQf+F62Ox0W1mhzKcNM9Z7QMpHVaD1vEDnknH9BU5m60mIkgTG7LAJrHfNBLoNqXJmW6F1f0hRqX7PTrUnERLAQY2i9OR/JWjQWsdt0RWHyqnUdZaxL3Am+5rnSXPpuBMPnFzDic887LX0E3MNAPAKtaVt9OmS1gvu2wYaDxdtPLxSljUVbYY4yyPhgrNVtesVM2UV6NRr21B6twMgk7e7GRwWc2utJvYkiYG8nMniU20XeFK88AOeZgCIbs57+9cBhvZzEnPbOE8FZignzK8txlw9w7pyQN6tmgbHcp3tpy5KuaHsZe5rc9596uoEYDIYKnPLnSHjj2gheSvVlLgQhcu3IGdiiYnevLq9a8jJKEh3A+SAJmzvloO8BKJro53UjcSPj8U6VyKmCEITAE20jbRRpPqOyaJ5nIDvMDvTlU/0g6Tutp0pz67uTcG+cn7KAKFrXphzKFR171td3RMM4h1SekePosvci5qNULDcpXmiD+rYcOq3238T8RxKqWtmkzU0gykOzZ23Y/vHAOqnxus/drQLBS6OkxnzWgHnmfMlPGrnbNHF9vA63b/pHvWDHA0yYZeaIDh0j3uvZGSWtLRyB3orWjskB7blVubHGGXSWyAJcetfPEEHIJwKuK66VaKKVm70JWaqaj4cTvdMSBiLmAA2lmG6qfaBEnXtZAAaBecbrZyykkxsABPcBtTIWhRWltPtpOORqBoDRjhfJLieENZ4hNyUFzBJ5ppRXoWWkQ3bJOZOZ4n8sgkrbpinRE1Hgbhm48mjHvyVIGnrVUxDi1pwlrAInKDEychjiU10jSc03O04C/UdN4zkATuEgcSZ2tApln5XFGvHobnWSS9CZ0rra+pLac02c+u7mRkOA8SmehLD09UNODR1nkfN3DiSQO9QheQYOeXerlqtZ7lG8e1UM8bowb44nvCox3ln0jp5pQ0mFrGq7EWljwAAAAAIAGAAGQC66ZR3TJrpTSfQ0XP2gQ3i44N/PuK6DaSs80oucqW7GGtWsRxo0zH9o4Z/QB957t6qdjaKlZlLaZceDG9o+4DiU3qV8yTxJ95KldVrMeiqVnZ1CWsjZTaSM+Jn7q56byytnfzOOjwqEN32+7Jmpamk4ZDARw2Bc0yBMbT4kpI2RuzDCBlhOcc04sFhBqCOQ4Bb7ikee3ZatXLJdaXHbgFMLihSuta0bAu1zZO3ZrSpHi9QiEhni8bvQ7cvQEAeoQhAD/RloxunblzUmq810EEbMVP03yARtCsiyEjpCEKZEFVNa9RvldUVWVejdcuOBaXAxN0iCLp6x54bla0IAxDWX0cOs1rZanvZcqVes0HAPdNSo4SAQ03HGDlOamL096sPpIrf8O2CcXvgCeyGsBj94qY6uWkEu7nADGYAbMRII8OKnj5Isac0kSbivA5NLTVILRjOF6MAZwjHkfArynpAbQRMQMCTOIgDHIjxV1lXA6tDsnEKnspdPaKhM9Z90d9S6PBjXn7Kt7hkq5oBwdWqEYDpC/uio1v41VkVuKZq0r4YzkuxEpYaPr6jx1WgdGGkHNpBDscMBgI2Qmuk67ad5re1dNUuc29eeMJvBwhzZkCCBhkpcVhJF4SMxOIwnLkQVF6VsIuVXENLnC7TEY3nQ0Ab3EnP/AGHJVHkLFO8i4/ArVhs5qVGsHtGOQ2nuAK0FjoEDADADcBkFVtVbHD6jiMW9TPCSTejfkPFWRQ08ajfeW/UMvFk4VsvyL9KqxrjbcWUwd7z+Fv8AMrACqLrDab1oqY9k3ByaI98p55VAj9PhxZr7uZHVw58MZ2nkMHNxAWhWagKbGsbk1oaOIAie/PvVR1Ws4dWLzlTEj6TpaPK95K4XlTi6pP6hK8tdyAxuHgpbVyy3ql6MG+9Q5KtmgbNdpA7XYqU3SMMVzJNC8lCoLD1CElamuLHBhAcQbpIkA7CRtCYxKrb6TD16tNp3Oe0HhgSkP6dobK9Mn6U4bcpUJbNXq7qznQHTHWvMaCQwAwCZGIKQtGqtqcLoqBrCCCzpAWyY60DbhHequJ3VDpE+/WOgM6rT9Fr3e4JCrrbQG155Un/GFEWbUmqDJrMEzeE1HB07HYY448wE7GphOdYdzD8SFOdp1DmvKvyRjt0lX9lio1g9rXNycA4TgYcJEjYpvRdSacbjHx+Kr1h0ayiDdzIaHEzLrrboMZDkN5U/olvUJ3nDuwVkNxPYfIQhWkAQhCAKLr5Um0Ux82nP3nn/ACKu1Kd4Qcv9+SmNcak2x3BjG+Rd/MolpV8NiL3B9IHP4jLL3nxSNKzQQQTswMHKYMxO1OF41SoSkziu+Gk7mk+An4Ksaoiarvq/5mqaq6XpOFRrXBzg09Ue0ezdacjiQMN6YaFszaT5xEE0Xvc4XS4MvFzfmtvNAx3hUy5zTRuwpwxTUlTdD6x2htSq89GQ5ouF2eAceocBDpxIxwjFR2nNLXXloJvMGGGAe4YvJ3tacOLydimLbpJrGyOsC4NBaARLu8A8gfBUrSAIqvDjeN8yfnY4Ec8FDNPhjSLdJhWSfE1S7F8+cyz6rUooT855PgA34FTKaaMsnR0WNOYbj9I9Zw8SfBOlfBVFIw55ceWUl3nNWsGtLjk0Fx5ASfcs0q1JJJzOJ5nEq96w17tmqcQG/ecAfIlUB5WTVS5pHW+lw6MpehPap6OrVhX6BheabWuc1vaIJc3qjbyT60WmrScG1WPpuIkB7S0kZSARiFYvQXT69rP7NIedQq8a1+j+yaRdTdaWOLqYIaWvLDDiCQYzEhLH1UY9Z+8/T2MnpaZIz9y03RltY+k1zSIgLHPSxqNT0ZXpmz1H3Kwe5rCT6u5cEB8y4G9t81Taelq2QrVANwe6PepOLZlTR9OOtLRm4eKb1NMUW9qqwc3AL5ofaHnN7jzcT7yk4kpcAcR9HVdcrGztWqiP3jT7iot/pQsAP668f2WPPLYsGa1d024jmjgDiPqZtjrHKkBzqN+Eqv2rTVsa9zG6LtL7pIvB1EMMbWkvxCv7MhyXSfAhWVrQlmrVqQfWpus75INNwa4gTgbzXEGRipSnoYbXuP3R8FIoT4UFsat0YwbCeZKcMYAIGAXSFKhAhCEACEIQBmOsNS9bKx/bj7rQ34JkF7a6l6rUdve4+LivAVojsQe52m1r60UwSL83iMwwdvkTIaD+1wTmVB6Ttzm1AWEXi+MTA6OlN4OJwAdULu5oSnJJFmGDnKkJWq0ipZ3OYxjWtZhLRLZZUEMOwhzWfeUxYLvRgtEBwvHm7rH3qE0tR6KzmmMr+G/GrULR90BSWjal2ztMgQwYnKQ0NB5SAq4vpc+41ZY/pWtuLkNNYrSHBjAcb0N3FxFy9HzWXjjviJgxB2wscekN4Xuy0ESWt6geSR1QQ3LEkg5CEpa7X0jg/skNNMEA4Avc1hg5G4XnmEgKbXuvVH9G0wG9WTEANECMA27J4jOVnyS4mzo6fH9uCv54Fm1etZfSgkm6YBOZaQC2eIxH2VKKE1XYWseHZgx4OqAx3ypta8buKs4+pSWWVFf1yqxSY35z5+60/wCYKnFWTXWp6ym3cwn7zo/kVchc/UO5s9B9PhWBeJq3oMp9W1njSHgKh+K1RZp6EaUWe0HfVaPCmD/MtLV2Pqo42t/fl87DFP0iu3Yvo1vfSWO0Qti/SJ7di+jW99JZHY6easMgXV4G4p2GBetbiUrAbNYlWUzI5hKgYpQIsD61ZkOS6XLMhyXSYAhCEACEIQAIQhAAuKr4aTuBPgJXaaaVfFCqd1N5/hKAMqa7alQk2BKLQtiDB9QNaXHIAu8ASonR1kD3PdUAeGxSAIBBudsxxeXHwT3S1YNouLsRgCBtxBI8AVzoZnqGTmRew/bJdh3EDuUXzlRfC443Jdrr8kRpemSGwSSDv9uBSYeeBf4pS11hSaGuADBBDb0uIaxt5snIkuZTjdfKb2J3yh7xkQ8vHD1gieQveKS09pBhApth5HbqENxjEhkZSZJiBzkrO5UnI6MYOUo4+7fwE7RNapS+dU9Y8DAZvOE7bt9WOw6Pb0UOaDfEv2zexuzuEwOQVb0ML9eDiOjFORsbADvFt8faVwc+AScgCTyAkqeFJpyZRrZOLWNEZoWhcLxM9nzv3vOVKQojVmsX03OO13uaCfxFTbGSrYdVGTPf3HZQ9anzancA0fwgx4uUYykn+mjNprH+8cPA3fgmzAuRllcmey0eKsUU+5Gw+hulFiqHfXPlTpq/LHdWtd22HR9xgDqz6r3QT1WNhrQ50YmYwHBL2P0qWgGX3HDddA8xitWOaUVZwdTo8uXNOUV2jD9Int2L6Nb30lk1h2q9+l3WoW35KQy6WCqHYyOsaZEeBVFsO1XJpo5eTHLHLhkqY4Q3Mr2V4DiUiB6DiV0Em3NKAoA+tWZDkulyzIcl0pACEIQAIQhAAhCEACi9ZqkWSsf2Y+8Q34qUUHrk+LI/i5g/jB+CAM9auyvGrorSQGOnLPfoEZYgk7hkT3TPcnVhpXWMbua0HuABXmkJ6GpGfRu/CUo4YGM8Y+CjXSsnxPgUfEgLPSc2zzSYS+rNR5GEUySboPzi0wAN5O5R+k7JT6BtRlN1I37jmuLj7Mg492OCtrWQ0BsCAAJygQNnAJlpNoNNwq07wxLbhJdg0knEC7A24/A1Tx9H0NmLUtTvx7+z2InVCz41H44AMHf1ne5vipfTtW7Zqm8i4N8uIbA8SuNXbNcs7Jzd1z9rLyDUppNhe+jTGRcajzuawRhxJeAnFcOOvnMjlmp6lt7J/wBI90FYzToNa4Q7EnmSY8o8FL0W4jmkWBKValym93zWOd4NJ+Cn1VRmlJ5JtvtZmVV95xJzJJ7yZPvXTQuGhKtC4UmfQscaVEXpWuWvEfNHvKQp6UcvNPVy2oIzujDZtUaLaPaELbCFwR5nU6nhzzV9o70pbL4bOyfOElYsikarwRgZStiOa0RVI5Oonx5HIcheb0FeNOJQUHrSlAkxtXRQB9b0nAtEbgu1gmjNbKlP9XVc3k4x4ZK1aN9J9VsdIGVBxF13iMPJQWVM6c/pmaPONM1FCqdg9I1nfF8Opnfg5viMfJWGx6VpVRNOo13I4+GasTT2MM8U8fWTQ7QhCZUCEIQAKt69v/q7Rvqjya4qyKoekOoblFoMEuceUNAmPtFNbgVELramnQHG5UdeEHrG80zMTPI9kiPJOKFScxB2jAx37Rx/8K+xOPcK1BIg5HA8ik7OTdE5xBjeMD5grtxUE/TfR1XUwxz7zzdxA6xqOaQMMpHmdiUpKO5LHjlktRJWuSXXA4tlpcSO0QCAQ07DiJPERvCzKIaIaI8STzJxPeozSrqjWh5uua0gvAaQ5v7dN8zIB4SJnDBSzULmwkqiqZxSbs4kDlJjyhc0GS5z/nQB9Bsx4kudycF4+oHOuDHCXcGnIHi6D3A8E4CZHb1O2NXGmMLLXP8AdOHiLvxS9JqZ60Pix1eN1vjUb+SryOovyLdPHiyxXivcz0BLNCTaEswLhH0OKLhof0S0NI2JtY1alKsS5t4Q5hDXECWH4EKp6wehXSFnk02NtLBtpHrxxpux8JW2+jmnGjaPG+fGo5WVdXGugvI8FrHeon/6fufGlSyupuc17HMcM2uBa4cwcQlrEc1r36RDB/UjAn1wnb/yoE95WQ2TapmUdFcgYlErwbUgCcV3K4AXRTActrlOqVvI2qDZadxSwtCzPGegxa1pFvs2kiwNjtuAdOdxpxbH7RGM7ARGOUxo+0ucQ4OdezmTK5ratXnh1Mgtc1pEQY6gEQOXmpzQerxDscgPfh+acVRVqMqyK5Gg6paXNejDzNRmDuIPZPkfBTqgNVbHcFQxmQB3A/mp9aFscaW4IQhMiCpWv7/WURua8+JaPgrqqFr5U/rVNu6jPi//AETjuBXXgx1TiNmw8Dz37PejXA6lQGIzP7L4BkZGDdOO4pw1cMbN9pGGPeHCfeSr2KLoQqWqriBRLnTAN5raZBydJx5iMN5UVo9oq2xzuqejDpIyc4uPWHCXvjg0Ja06Ud8kD24OLSMsi2o1jvIuK61Wsl2iXbXmfst6rfO8e9UvpTS9Tal9vFKT5f8AX/ZMlgIIIkEQRsIIghQ1sfaKNN91zHMaCQ92NQAZNIycdk+KmVGacqzZKx2ZDiL7Wz4z3QrMmzaM+B9NRq02tzrVykRSvOxc918k4ky1sSVL3cVH6Ea7oWl0SccMgMgPJSTAiPKKFmd5JeYtTao7XIxYzxqMHmT8FK0mqG16dFmYN9UeVN/5qrO6xs0aGN6iHmijNCXpDFJNCWphcQ99FG6ahtjR1n+gT4vcVPqF1LZGj7N9U3zxU0uxDqo+e6h3mm/F+5jX6ROVi/ff4Sx+x7Vr/wCkVlYv33+Esfse1SKByV43avSvGpAehBXgXbBiOY94SAhjTXTXuGRX1VrH6PdH2sF1os9MOzNVvqqnNz2xe+1KxvW70Z2ShLrNpSznP1VV4L+QdRBnvaOalVjTaJP0ba92YURQtYFJ7eq2rdlr2ey2oWiWuaMJOBAGRGNr0x6S9H2ZsUn9O/5tMEDiXVHCB3SVg1OyOBzA7yfcpuxaRYyiWGkHvcZL3XTA+aGkGBOM592aSSJ/cb3N21e9K1gtF1gc6k7Y17THc5sjxhXKhaGvbeY4Oaci0gjxC+VtH299JznUKbWlwjs9JAIIIbeyGKV/pe0taW9O6m13aa2p0bTza0iUyB9T3xvQvk7p3f238T0IEfWSznXp/wDXm/V3fGX/AMpWjLMtfT/WahGbGscPsgPI7xI71KO40R4XLe3zHuP/AOl0wzliDlyXFZ8FnF93xa4jzAHerytblafLnPpDI1Bd4GrQqT3XgD4qz0qQa0NbkAAOQwChdCNvV61QdgEMHEtbE+E/eU5KqxLlZr1Uuaj3V/mkc1al1pO4E+AlMNPU4sbwMIDB/G0J9Uxgbz5DE/AfaTLWT/hKn2fxtTydV+RXp1+pDzXuPdG/qmRu+JT+mFHaHeHUm3csR5z8VK0wmtiGRVJrxF6TVAa//qaQ31D5M/1VjpNVY9ILsKA+sP8A2ws+of6bN/0xXqoevsyoNCVYk2pUBcc92jfNVmxYrMP7ln4QpVV7UzT9nr2amyjVa91Km1j2TD2ua0NdLTjE7clYV2Y7I+cZf3JebMZ/SKysX77/AAlj9j2rYP0isrF++/wlj9l2plY6DZGY35/kgNjb/vvTywaHqVLM6uyneZTgPJqMaQbocbrT1nQMTATPpjsa0dxPvSA6pReEzBInHISASO5TGstgo0692ykupQCC5weQcfbgbIOWEqGDnnae7D3L02Y7fMx70gHFrtb6hmtWc87S97qh85SVNjSQG3nE4ABuZ4SuLrdrh3SfcuqVoDHBzb0gyDgOHFMDw1APYxG8n3BAru2QOTR8ZXj7XthonGSST5p7YtFWuvHQ0K75/s6To+8BHmgBoaT3Z3iOJIHnglrJcpul1xwgi6etmIBwBxCs1i9EOkqp61BtMb6tVg8mlx8lZdHegOqR6+1sZwp03P8A4nFvuRVgZj1PnH7rkLY//YWh/wDbr/dpfkhAGpLNNaKk2ytwLR4MatLWW6ddNrr/AFh8sPgrIbiZF6PPVubWEs7h2D90tXdudDC4CS2HxvuEOPkCO9cVm3HCoMoDan0fZdzaSe4ncF3XMkM3yXfRbE+JLR3lWdlDfWUvniJaJsnR0mtOcS76TsT+XcndRwAJJAAEknIAZkrpqa1R0jy32GEXtzn5hp4AQTxIGwo2VILc25P1O7JLuuRF7sgjEMzEjYTme4bE01nfFldxcwfxT8FJtChtcXxQaN9QeTXT7woZeUGX6XpZ4+a/oV1PdNEjc/302Ky02qs6mn1buTD5OZ/IrTTCjjfQRLWKs8hxSCqXpBPrKI/YcfFwHwVwpBU70gn11H6s/jKp1L/TZr+kr/lR9fZlWalaaTalGZrkM9winMt9SnWNSk9zHh5Ic1xa4dY5ELTtUfTvUZFO3s6RuXSsAFQfSbg1/dB5rKazeseZ96TldtbHzbI7k34mrem7WChbKViqWaq2o310wcWmKWDmnFp5hZfZdqRStl2oZAk7Dpl1Oi6k2brwL4kAHADdMJubUdjWjun3pMU16GpAKMtZkSSRIkDCRIkYcJUpp99Gvah8lptpsddaAAQ0OJiQCSYxE74JUO0J5o0evpfW0/xtQBqmj/QAMDXthO9tKkB4Oe4/hVlsHoX0dT7TKtX6yq6PCndCvQXqYERo/VGx0AOistBkbRTaXfeInzUtC9QgAQhCABCEIASKzDTP/E1vrXfiKEKcNxMY2r9U/wCg78JSVn7f7qn76iEK17kl1WOxmmmjOwfrav8A3XoQk9xR6j9PyPmKv679mj9J/wCFqEKvP+2zToP5EfnYONSuy76LP+5XVtpIQo4+oiWt/kT+dg7pql+kH9fS+q/xHoQqNV1DZ9I/lLyfsVhqUahC5R7ZFIqZnn8UjUQhdpHzSW54Mil7LtQhDIi5XrUIQANzTzRn6+j9bT/G1CE2B9XFCEIAAhCEACEIQAIQhAH/2Q=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16" name="AutoShape 8" descr="data:image/jpeg;base64,/9j/4AAQSkZJRgABAQAAAQABAAD/2wCEAAkGBhQSEBQUEhIUFRQWFRoVFRcXFBQUFBYWFhQXFBQUFBUXHSYeFxojGhQVHy8gIycpLCwsFR4xNTAqNScsLCkBCQoKDgwOGg8PGikfHyQsLCwsLCksKSwpLCkpLyopKSwsKSwsLCksLCksLCwsLCksKSwpLCwuKSwsLCwsLCwsLP/AABEIAOEA4QMBIgACEQEDEQH/xAAcAAABBQEBAQAAAAAAAAAAAAAAAwQFBgcCAQj/xABNEAABAwEEBgYFCAYIBQUAAAABAAIRAwQSITEFBkFRYXETIjKBkaEHI0KxwRRScnOCkrLRCDNig6LCFSRTY8PS4fA0Q5Oz8RYXRFTi/8QAGwEAAgMBAQEAAAAAAAAAAAAAAAECAwQFBgf/xAAxEQACAgECAgkDBAIDAAAAAAAAAQIRAwQxEiEiMkFRYXGBsfAFE8EjMzShkdEkQnL/2gAMAwEAAhEDEQA/ANxQhCABCEIAEIQgAQhCABCEIAEIQgAQhcmoBmR4oA6Qm79IUxnUYPtNTaprDZ251m9xn3IAkUKEq64WZvtk8mn4wmVX0gURk1x72hArLQhUqr6SWDKmO93+iRo+kJ1R4axrBPBxgDM5/wC8EBZe0Knv1nqk4Ydw81y7WWt87yb+SdBZckKt6Pt9VwvPeY2CBj5J2bc7efEqLaRKiZQob5e7efFL2XSBLgDkcEcSCmSSEITECEIQAIQhAAhCEACTq2hre05reZA96baV0kKFMuOJyaN53clkeuut7aAaHuDq1YziexSLutUO6YLWjmdgkA1StrRZ2/8ANB5Sf9Eyq69WcbXHwHxWGVNa6G2vPK+fcEgdbKGxzj9n8yErEbZW9JFIZMnm4fAJjW9Jw9ljfMrInayM+ZU8Gj4pF+sw2M/iPwanYGpVvSbU2R3NTKr6Qa7vad5BZtW007Y1g5l35BRz9b6oMBtPwcfiiwNOra3Vne077xTR+nap2rN6muFcnC4OTfzlJf8Aqeuf+Z4NaPgi2FGjO0m8+0k3Wt59oqjs0lVcATWf3Ej3JKo5xzfUPNzvzRzHReXVjtJTd9raM3tHNwHxVEqjmeeKRgbh4IAvZ0nSmOlZO4OBPcArrobR3RMk9t3a4bm93vVF9HOrvSP+Uvb1KZimI7VQe1yb+IjctHLoUkJisp3o2ydI7gM9yY0esYEE8DKs9ms4psDRnm78kpSpBFWKujIZDALlCFnLgXoO7uXic2CleqDh1vy800JkwF6hCuKwQhCABCEIAFy94AJJgDEncF0qvrbpXKgzMwXxx7LO/Pw3oQFb1v1pa1tS0VJ6KmIYyYLyewwftOIxOwA7lgGmNKPtFZ1WqQXvMmMtwAGwAAADcArL6RdZOnr9DTdNGiSJGT6uVR/IdgcGk+0qcUb8wOSvWgrwlegoAlbNWlvWmRhz5r28mVjpPe8AGTnBO4Fx8gU+hAClocc+HfKinjHZ3mFJW14jPzTax2J9R3UpPqwDIY1zyJGBN0YIAa9BOMjafBeNZxRUszmktc0tcDBBBBB2gg5FDWcQgCSoWggAATAjbilHWp3zfxLvR9qN0NaxziB7LXO254DiE9+T1XtltnrkYiRSqESMDs2EZIHREPqE7EvonRbrRWZSZ2nHPY0DFzjwAkpapom0H/49f/o1P8qu2pmr4pWd1Ss1wfXBZGLXNp7t4LjjvgNTSsT5Ba6bCGU2YUqbQ2mN7fnne5/ancRvKbf0cz5s9wJOwAcZw71Yv6Ho5xV/6tT/ADJ9ojQFJ1Vpa10gyJe9wHGC4hXXwrYqq3uTGpmgBQpXoF4mTG1x+AGHdO1WFAaAABkBAQscpWzQlSBCEKIwS+i3+s5gj4j3Js87F3QfDmncQhPmOuRYUIQryoEIQgAQhCAG9vtgpU3Pdk0TzOwd5gLHddtYnUbO+oD6+sSymdoJHrKg+g0gDi5u5XjXDSJfUbQb7JBdxeeyO4Ge/gsk0o8261no5NJnqqURLgCZI+k4udO4jdgpOkTx45ZJVEz35M7Y09wlL0tB2h/YoVXDeKbyPGFtGidWqdIQ0MdUBhxi8xrsOrHtOGGJknIDMtnPlDIGZJwEDAnmJAnPk4bxNkYN78ieSEY8o8/nzuMMsWqtW4/pLLWLsLnVcGjecMzzTQ6tV/7Cp4f6reg2ke0cTJ7DwBiGwJG8gDaZGGIC6p6Oa4yA25vgy76OMRx4YTMqxY4lDtbowqnoKq3E06g+yp+x6DlrQXUzee2SQfVt9q/hIbGzE4LW36OpCOqJOQgSeQ+OS7Zo4bgOX5/+E/tLsFxFT1L1ho0X/JrdQs9amDdp2ltFr4GwVCWy5u5xEj2t6ca06/PsldzNGU7OKZuY06TC2pIxLy2MibsThntVm+QDcmFvttnpSHuBd81vWPeBgO8hQlBRXNk4JzdRTZk+ldT7faa1S0VG0ekqvL3xabK0Sc4b0uCZjUS1DOkO6rQf+F62Ox0W1mhzKcNM9Z7QMpHVaD1vEDnknH9BU5m60mIkgTG7LAJrHfNBLoNqXJmW6F1f0hRqX7PTrUnERLAQY2i9OR/JWjQWsdt0RWHyqnUdZaxL3Am+5rnSXPpuBMPnFzDic887LX0E3MNAPAKtaVt9OmS1gvu2wYaDxdtPLxSljUVbYY4yyPhgrNVtesVM2UV6NRr21B6twMgk7e7GRwWc2utJvYkiYG8nMniU20XeFK88AOeZgCIbs57+9cBhvZzEnPbOE8FZignzK8txlw9w7pyQN6tmgbHcp3tpy5KuaHsZe5rc9596uoEYDIYKnPLnSHjj2gheSvVlLgQhcu3IGdiiYnevLq9a8jJKEh3A+SAJmzvloO8BKJro53UjcSPj8U6VyKmCEITAE20jbRRpPqOyaJ5nIDvMDvTlU/0g6Tutp0pz67uTcG+cn7KAKFrXphzKFR171td3RMM4h1SekePosvci5qNULDcpXmiD+rYcOq3238T8RxKqWtmkzU0gykOzZ23Y/vHAOqnxus/drQLBS6OkxnzWgHnmfMlPGrnbNHF9vA63b/pHvWDHA0yYZeaIDh0j3uvZGSWtLRyB3orWjskB7blVubHGGXSWyAJcetfPEEHIJwKuK66VaKKVm70JWaqaj4cTvdMSBiLmAA2lmG6qfaBEnXtZAAaBecbrZyykkxsABPcBtTIWhRWltPtpOORqBoDRjhfJLieENZ4hNyUFzBJ5ppRXoWWkQ3bJOZOZ4n8sgkrbpinRE1Hgbhm48mjHvyVIGnrVUxDi1pwlrAInKDEychjiU10jSc03O04C/UdN4zkATuEgcSZ2tApln5XFGvHobnWSS9CZ0rra+pLac02c+u7mRkOA8SmehLD09UNODR1nkfN3DiSQO9QheQYOeXerlqtZ7lG8e1UM8bowb44nvCox3ln0jp5pQ0mFrGq7EWljwAAAAAIAGAAGQC66ZR3TJrpTSfQ0XP2gQ3i44N/PuK6DaSs80oucqW7GGtWsRxo0zH9o4Z/QB957t6qdjaKlZlLaZceDG9o+4DiU3qV8yTxJ95KldVrMeiqVnZ1CWsjZTaSM+Jn7q56byytnfzOOjwqEN32+7Jmpamk4ZDARw2Bc0yBMbT4kpI2RuzDCBlhOcc04sFhBqCOQ4Bb7ikee3ZatXLJdaXHbgFMLihSuta0bAu1zZO3ZrSpHi9QiEhni8bvQ7cvQEAeoQhAD/RloxunblzUmq810EEbMVP03yARtCsiyEjpCEKZEFVNa9RvldUVWVejdcuOBaXAxN0iCLp6x54bla0IAxDWX0cOs1rZanvZcqVes0HAPdNSo4SAQ03HGDlOamL096sPpIrf8O2CcXvgCeyGsBj94qY6uWkEu7nADGYAbMRII8OKnj5Isac0kSbivA5NLTVILRjOF6MAZwjHkfArynpAbQRMQMCTOIgDHIjxV1lXA6tDsnEKnspdPaKhM9Z90d9S6PBjXn7Kt7hkq5oBwdWqEYDpC/uio1v41VkVuKZq0r4YzkuxEpYaPr6jx1WgdGGkHNpBDscMBgI2Qmuk67ad5re1dNUuc29eeMJvBwhzZkCCBhkpcVhJF4SMxOIwnLkQVF6VsIuVXENLnC7TEY3nQ0Ab3EnP/AGHJVHkLFO8i4/ArVhs5qVGsHtGOQ2nuAK0FjoEDADADcBkFVtVbHD6jiMW9TPCSTejfkPFWRQ08ajfeW/UMvFk4VsvyL9KqxrjbcWUwd7z+Fv8AMrACqLrDab1oqY9k3ByaI98p55VAj9PhxZr7uZHVw58MZ2nkMHNxAWhWagKbGsbk1oaOIAie/PvVR1Ws4dWLzlTEj6TpaPK95K4XlTi6pP6hK8tdyAxuHgpbVyy3ql6MG+9Q5KtmgbNdpA7XYqU3SMMVzJNC8lCoLD1CElamuLHBhAcQbpIkA7CRtCYxKrb6TD16tNp3Oe0HhgSkP6dobK9Mn6U4bcpUJbNXq7qznQHTHWvMaCQwAwCZGIKQtGqtqcLoqBrCCCzpAWyY60DbhHequJ3VDpE+/WOgM6rT9Fr3e4JCrrbQG155Un/GFEWbUmqDJrMEzeE1HB07HYY448wE7GphOdYdzD8SFOdp1DmvKvyRjt0lX9lio1g9rXNycA4TgYcJEjYpvRdSacbjHx+Kr1h0ayiDdzIaHEzLrrboMZDkN5U/olvUJ3nDuwVkNxPYfIQhWkAQhCAKLr5Um0Ux82nP3nn/ACKu1Kd4Qcv9+SmNcak2x3BjG+Rd/MolpV8NiL3B9IHP4jLL3nxSNKzQQQTswMHKYMxO1OF41SoSkziu+Gk7mk+An4Ksaoiarvq/5mqaq6XpOFRrXBzg09Ue0ezdacjiQMN6YaFszaT5xEE0Xvc4XS4MvFzfmtvNAx3hUy5zTRuwpwxTUlTdD6x2htSq89GQ5ouF2eAceocBDpxIxwjFR2nNLXXloJvMGGGAe4YvJ3tacOLydimLbpJrGyOsC4NBaARLu8A8gfBUrSAIqvDjeN8yfnY4Ec8FDNPhjSLdJhWSfE1S7F8+cyz6rUooT855PgA34FTKaaMsnR0WNOYbj9I9Zw8SfBOlfBVFIw55ceWUl3nNWsGtLjk0Fx5ASfcs0q1JJJzOJ5nEq96w17tmqcQG/ecAfIlUB5WTVS5pHW+lw6MpehPap6OrVhX6BheabWuc1vaIJc3qjbyT60WmrScG1WPpuIkB7S0kZSARiFYvQXT69rP7NIedQq8a1+j+yaRdTdaWOLqYIaWvLDDiCQYzEhLH1UY9Z+8/T2MnpaZIz9y03RltY+k1zSIgLHPSxqNT0ZXpmz1H3Kwe5rCT6u5cEB8y4G9t81Taelq2QrVANwe6PepOLZlTR9OOtLRm4eKb1NMUW9qqwc3AL5ofaHnN7jzcT7yk4kpcAcR9HVdcrGztWqiP3jT7iot/pQsAP668f2WPPLYsGa1d024jmjgDiPqZtjrHKkBzqN+Eqv2rTVsa9zG6LtL7pIvB1EMMbWkvxCv7MhyXSfAhWVrQlmrVqQfWpus75INNwa4gTgbzXEGRipSnoYbXuP3R8FIoT4UFsat0YwbCeZKcMYAIGAXSFKhAhCEACEIQBmOsNS9bKx/bj7rQ34JkF7a6l6rUdve4+LivAVojsQe52m1r60UwSL83iMwwdvkTIaD+1wTmVB6Ttzm1AWEXi+MTA6OlN4OJwAdULu5oSnJJFmGDnKkJWq0ipZ3OYxjWtZhLRLZZUEMOwhzWfeUxYLvRgtEBwvHm7rH3qE0tR6KzmmMr+G/GrULR90BSWjal2ztMgQwYnKQ0NB5SAq4vpc+41ZY/pWtuLkNNYrSHBjAcb0N3FxFy9HzWXjjviJgxB2wscekN4Xuy0ESWt6geSR1QQ3LEkg5CEpa7X0jg/skNNMEA4Avc1hg5G4XnmEgKbXuvVH9G0wG9WTEANECMA27J4jOVnyS4mzo6fH9uCv54Fm1etZfSgkm6YBOZaQC2eIxH2VKKE1XYWseHZgx4OqAx3ypta8buKs4+pSWWVFf1yqxSY35z5+60/wCYKnFWTXWp6ym3cwn7zo/kVchc/UO5s9B9PhWBeJq3oMp9W1njSHgKh+K1RZp6EaUWe0HfVaPCmD/MtLV2Pqo42t/fl87DFP0iu3Yvo1vfSWO0Qti/SJ7di+jW99JZHY6easMgXV4G4p2GBetbiUrAbNYlWUzI5hKgYpQIsD61ZkOS6XLMhyXSYAhCEACEIQAIQhAAuKr4aTuBPgJXaaaVfFCqd1N5/hKAMqa7alQk2BKLQtiDB9QNaXHIAu8ASonR1kD3PdUAeGxSAIBBudsxxeXHwT3S1YNouLsRgCBtxBI8AVzoZnqGTmRew/bJdh3EDuUXzlRfC443Jdrr8kRpemSGwSSDv9uBSYeeBf4pS11hSaGuADBBDb0uIaxt5snIkuZTjdfKb2J3yh7xkQ8vHD1gieQveKS09pBhApth5HbqENxjEhkZSZJiBzkrO5UnI6MYOUo4+7fwE7RNapS+dU9Y8DAZvOE7bt9WOw6Pb0UOaDfEv2zexuzuEwOQVb0ML9eDiOjFORsbADvFt8faVwc+AScgCTyAkqeFJpyZRrZOLWNEZoWhcLxM9nzv3vOVKQojVmsX03OO13uaCfxFTbGSrYdVGTPf3HZQ9anzancA0fwgx4uUYykn+mjNprH+8cPA3fgmzAuRllcmey0eKsUU+5Gw+hulFiqHfXPlTpq/LHdWtd22HR9xgDqz6r3QT1WNhrQ50YmYwHBL2P0qWgGX3HDddA8xitWOaUVZwdTo8uXNOUV2jD9Int2L6Nb30lk1h2q9+l3WoW35KQy6WCqHYyOsaZEeBVFsO1XJpo5eTHLHLhkqY4Q3Mr2V4DiUiB6DiV0Em3NKAoA+tWZDkulyzIcl0pACEIQAIQhAAhCEACi9ZqkWSsf2Y+8Q34qUUHrk+LI/i5g/jB+CAM9auyvGrorSQGOnLPfoEZYgk7hkT3TPcnVhpXWMbua0HuABXmkJ6GpGfRu/CUo4YGM8Y+CjXSsnxPgUfEgLPSc2zzSYS+rNR5GEUySboPzi0wAN5O5R+k7JT6BtRlN1I37jmuLj7Mg492OCtrWQ0BsCAAJygQNnAJlpNoNNwq07wxLbhJdg0knEC7A24/A1Tx9H0NmLUtTvx7+z2InVCz41H44AMHf1ne5vipfTtW7Zqm8i4N8uIbA8SuNXbNcs7Jzd1z9rLyDUppNhe+jTGRcajzuawRhxJeAnFcOOvnMjlmp6lt7J/wBI90FYzToNa4Q7EnmSY8o8FL0W4jmkWBKValym93zWOd4NJ+Cn1VRmlJ5JtvtZmVV95xJzJJ7yZPvXTQuGhKtC4UmfQscaVEXpWuWvEfNHvKQp6UcvNPVy2oIzujDZtUaLaPaELbCFwR5nU6nhzzV9o70pbL4bOyfOElYsikarwRgZStiOa0RVI5Oonx5HIcheb0FeNOJQUHrSlAkxtXRQB9b0nAtEbgu1gmjNbKlP9XVc3k4x4ZK1aN9J9VsdIGVBxF13iMPJQWVM6c/pmaPONM1FCqdg9I1nfF8Opnfg5viMfJWGx6VpVRNOo13I4+GasTT2MM8U8fWTQ7QhCZUCEIQAKt69v/q7Rvqjya4qyKoekOoblFoMEuceUNAmPtFNbgVELramnQHG5UdeEHrG80zMTPI9kiPJOKFScxB2jAx37Rx/8K+xOPcK1BIg5HA8ik7OTdE5xBjeMD5grtxUE/TfR1XUwxz7zzdxA6xqOaQMMpHmdiUpKO5LHjlktRJWuSXXA4tlpcSO0QCAQ07DiJPERvCzKIaIaI8STzJxPeozSrqjWh5uua0gvAaQ5v7dN8zIB4SJnDBSzULmwkqiqZxSbs4kDlJjyhc0GS5z/nQB9Bsx4kudycF4+oHOuDHCXcGnIHi6D3A8E4CZHb1O2NXGmMLLXP8AdOHiLvxS9JqZ60Pix1eN1vjUb+SryOovyLdPHiyxXivcz0BLNCTaEswLhH0OKLhof0S0NI2JtY1alKsS5t4Q5hDXECWH4EKp6wehXSFnk02NtLBtpHrxxpux8JW2+jmnGjaPG+fGo5WVdXGugvI8FrHeon/6fufGlSyupuc17HMcM2uBa4cwcQlrEc1r36RDB/UjAn1wnb/yoE95WQ2TapmUdFcgYlErwbUgCcV3K4AXRTActrlOqVvI2qDZadxSwtCzPGegxa1pFvs2kiwNjtuAdOdxpxbH7RGM7ARGOUxo+0ucQ4OdezmTK5ratXnh1Mgtc1pEQY6gEQOXmpzQerxDscgPfh+acVRVqMqyK5Gg6paXNejDzNRmDuIPZPkfBTqgNVbHcFQxmQB3A/mp9aFscaW4IQhMiCpWv7/WURua8+JaPgrqqFr5U/rVNu6jPi//AETjuBXXgx1TiNmw8Dz37PejXA6lQGIzP7L4BkZGDdOO4pw1cMbN9pGGPeHCfeSr2KLoQqWqriBRLnTAN5raZBydJx5iMN5UVo9oq2xzuqejDpIyc4uPWHCXvjg0Ja06Ud8kD24OLSMsi2o1jvIuK61Wsl2iXbXmfst6rfO8e9UvpTS9Tal9vFKT5f8AX/ZMlgIIIkEQRsIIghQ1sfaKNN91zHMaCQ92NQAZNIycdk+KmVGacqzZKx2ZDiL7Wz4z3QrMmzaM+B9NRq02tzrVykRSvOxc918k4ky1sSVL3cVH6Ea7oWl0SccMgMgPJSTAiPKKFmd5JeYtTao7XIxYzxqMHmT8FK0mqG16dFmYN9UeVN/5qrO6xs0aGN6iHmijNCXpDFJNCWphcQ99FG6ahtjR1n+gT4vcVPqF1LZGj7N9U3zxU0uxDqo+e6h3mm/F+5jX6ROVi/ff4Sx+x7Vr/wCkVlYv33+Esfse1SKByV43avSvGpAehBXgXbBiOY94SAhjTXTXuGRX1VrH6PdH2sF1os9MOzNVvqqnNz2xe+1KxvW70Z2ShLrNpSznP1VV4L+QdRBnvaOalVjTaJP0ba92YURQtYFJ7eq2rdlr2ey2oWiWuaMJOBAGRGNr0x6S9H2ZsUn9O/5tMEDiXVHCB3SVg1OyOBzA7yfcpuxaRYyiWGkHvcZL3XTA+aGkGBOM592aSSJ/cb3N21e9K1gtF1gc6k7Y17THc5sjxhXKhaGvbeY4Oaci0gjxC+VtH299JznUKbWlwjs9JAIIIbeyGKV/pe0taW9O6m13aa2p0bTza0iUyB9T3xvQvk7p3f238T0IEfWSznXp/wDXm/V3fGX/AMpWjLMtfT/WahGbGscPsgPI7xI71KO40R4XLe3zHuP/AOl0wzliDlyXFZ8FnF93xa4jzAHerytblafLnPpDI1Bd4GrQqT3XgD4qz0qQa0NbkAAOQwChdCNvV61QdgEMHEtbE+E/eU5KqxLlZr1Uuaj3V/mkc1al1pO4E+AlMNPU4sbwMIDB/G0J9Uxgbz5DE/AfaTLWT/hKn2fxtTydV+RXp1+pDzXuPdG/qmRu+JT+mFHaHeHUm3csR5z8VK0wmtiGRVJrxF6TVAa//qaQ31D5M/1VjpNVY9ILsKA+sP8A2ws+of6bN/0xXqoevsyoNCVYk2pUBcc92jfNVmxYrMP7ln4QpVV7UzT9nr2amyjVa91Km1j2TD2ua0NdLTjE7clYV2Y7I+cZf3JebMZ/SKysX77/AAlj9j2rYP0isrF++/wlj9l2plY6DZGY35/kgNjb/vvTywaHqVLM6uyneZTgPJqMaQbocbrT1nQMTATPpjsa0dxPvSA6pReEzBInHISASO5TGstgo0692ykupQCC5weQcfbgbIOWEqGDnnae7D3L02Y7fMx70gHFrtb6hmtWc87S97qh85SVNjSQG3nE4ABuZ4SuLrdrh3SfcuqVoDHBzb0gyDgOHFMDw1APYxG8n3BAru2QOTR8ZXj7XthonGSST5p7YtFWuvHQ0K75/s6To+8BHmgBoaT3Z3iOJIHnglrJcpul1xwgi6etmIBwBxCs1i9EOkqp61BtMb6tVg8mlx8lZdHegOqR6+1sZwp03P8A4nFvuRVgZj1PnH7rkLY//YWh/wDbr/dpfkhAGpLNNaKk2ytwLR4MatLWW6ddNrr/AFh8sPgrIbiZF6PPVubWEs7h2D90tXdudDC4CS2HxvuEOPkCO9cVm3HCoMoDan0fZdzaSe4ncF3XMkM3yXfRbE+JLR3lWdlDfWUvniJaJsnR0mtOcS76TsT+XcndRwAJJAAEknIAZkrpqa1R0jy32GEXtzn5hp4AQTxIGwo2VILc25P1O7JLuuRF7sgjEMzEjYTme4bE01nfFldxcwfxT8FJtChtcXxQaN9QeTXT7woZeUGX6XpZ4+a/oV1PdNEjc/302Ky02qs6mn1buTD5OZ/IrTTCjjfQRLWKs8hxSCqXpBPrKI/YcfFwHwVwpBU70gn11H6s/jKp1L/TZr+kr/lR9fZlWalaaTalGZrkM9winMt9SnWNSk9zHh5Ic1xa4dY5ELTtUfTvUZFO3s6RuXSsAFQfSbg1/dB5rKazeseZ96TldtbHzbI7k34mrem7WChbKViqWaq2o310wcWmKWDmnFp5hZfZdqRStl2oZAk7Dpl1Oi6k2brwL4kAHADdMJubUdjWjun3pMU16GpAKMtZkSSRIkDCRIkYcJUpp99Gvah8lptpsddaAAQ0OJiQCSYxE74JUO0J5o0evpfW0/xtQBqmj/QAMDXthO9tKkB4Oe4/hVlsHoX0dT7TKtX6yq6PCndCvQXqYERo/VGx0AOistBkbRTaXfeInzUtC9QgAQhCABCEIASKzDTP/E1vrXfiKEKcNxMY2r9U/wCg78JSVn7f7qn76iEK17kl1WOxmmmjOwfrav8A3XoQk9xR6j9PyPmKv679mj9J/wCFqEKvP+2zToP5EfnYONSuy76LP+5XVtpIQo4+oiWt/kT+dg7pql+kH9fS+q/xHoQqNV1DZ9I/lLyfsVhqUahC5R7ZFIqZnn8UjUQhdpHzSW54Mil7LtQhDIi5XrUIQANzTzRn6+j9bT/G1CE2B9XFCEIAAhCEACEIQAIQhAH/2Q=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36" name="AutoShape 4" descr="data:image/jpeg;base64,/9j/4AAQSkZJRgABAQAAAQABAAD/2wCEAAkGBhQQEBQUEhIUEBUWFRQVEBQQFRAQEBQPFBAVFxQQFRQXHCYeFxkjGRUUHy8gIycpLC0sFR4xNTAqNSY3LCkBCQoKDgwOGg8PGiwlHyUpKS0tLCksLC8vKTQsLCwpLCosNCwsLCwsLCksLCwsLCwsKSwsLCwsKSwsLCksLCwsLP/AABEIALcBEwMBIgACEQEDEQH/xAAcAAEAAgIDAQAAAAAAAAAAAAAABQcEBgECAwj/xAA+EAACAQIDBQUFBQcEAwEAAAAAAQIDEQQFIQYSMUFRE2FxgZEHIjKhsVJicsHRI0KCkrLh8BSiwvFDU7Mz/8QAGgEBAAMBAQEAAAAAAAAAAAAAAAIEBQMBBv/EAC8RAAICAQMCBAYCAQUAAAAAAAABAgMRBBIhMUEFEyJRMmFxgZGxoeHRFEJSgsL/2gAMAwEAAhEDEQA/ALxAAAAAAAAAAAAAAAAAAAAAAucSmlxdvHQA5BiVc3ox+KtSj+KpBfmdKeeYeTtHEUZPoqlNv6g8yjOB1hUUuDT8Gmdrg9AAAAAAAAAAAAAAAAAAAAAAAAAAAAAAAAAAAAAAAAOHKxpmee0OnGTp4a1Wa0lP/wAUX3W+N+Gneexi5PCITnGCzI2zGY6FKLlUnGCXFyaSNYzDb1LShT7T707wh5L4n8jSce6teW/VnKo+W9wXclwS8CTyvBb0Taq8PhGG+15+SKC1sbXiDMHPdscbJO1bs10pRUPm7v5lcZrm9apJ9pWqT/HOcvqyzM4yq0XoVlnOH3Zs81OkjGHmV9DtVLLxIh61Zntg5u5j1ke+D/UyZ8ItPHBm0c1qwd4VJw/DKUfoT+V+0rH0XpiJTXSraov92pqlzvB2VyDlhHsa05FtZP7dVdRxVHxnRfzcJfqWPke1WGxsb0K0ZvnH4ai8YvU+UN+7uSWExkqCU4ycZLVOLaafc0eNpYLC07eWmfWYKW2H9tE7qljE6seCqxX7RfiX73jx8S4sFjoVoKdOSnF8JR1X9n3B9cFc9wAD0AAAAAAAAAAAAAAAAAAAAAAAAAAAHniMRGnFznJRjFNylJ2SiuLbO0p24+fgU37S9rZ4u9Oi2sPF8tO1kn8b+50XPj0HHcnCudmdizhZMbb32nSxTlRwzdOhwlLhOr49I93Pmavk2O3ZK5CtHrTlY7SjxwVJRUk1It7LYqpBMlstoqMu40fYzPNVGTLEhhrpSieabxB7vIt+x8rqvD79PZ51XKPbMcqU46IpzbPK+zm9C+MIt6BX3tKyb3N9I2dFbuk6ZdzchZhRm+5SmIpnagrRfgZOLo2PKMbQf+czN1Ne3g0M5wzwucYqraNup6KJiYt3lboUZdS5WstI7YSF2c4utvSsjvJ9nDvZmZFlm978/hWr/Q4ztUE7H9jTjW54gvuZWX4VUae/Li+BM7J7d18BW3ovfpyf7SnJ+7JdV0feQeY4vflpw5eBh3OGncn65dWVtWq4ek+ptn9oKWNoxq0ZXT+JP4oS5xkupJnzXsXtXVy+upwbcHZVYcpwv9VyZ9E5VmcMTShVpPehNXT596a5NPQv9TMjPPBlgAEwAAAAAAAAAAAAAAAAAAAcAHIBjZjjFRpym9bLRLjKT0jFd7bS8wCD2oqTrqWHpaKyeIkvsv4aKfWWrfSP4kVpneVShdNFw5XhOzp2k1Kcm51X9qrL4mu7ku6KRg5zs/GrF2ROpVWNZf3Lmi1EqJNPoz55xmF3WY6iWBtLsjKF2kaTXwri7NGjPTSUcrle5R1kPLnx0Zzg67hJSRa+yO06nBJvUqSKJHKcwdGaaehlXaZTfPU80mojGWyzmLPoXL6ia05mBtXlqrYeatydvEh9ktoFNJX4/U3CpHei11RaTlVOMyGq00VGVUPqj5hzTD7smujZgyh7vmbbt1l3ZYmorW1uvM1ia0Roa/De5d+SppbPMrTMRqyb6GJhqO9K7MzE8LdTrOnuxUVxl9DDmbVWIpzZ0wuEeIqpLgv8uTGY11CKpw4Li+rPWjSWGpW/8klr3LoRVV3Zl86izK+FdPn8yxLVeTXhfE/4PBo9adI9KOFuSFHCGlGvBgW6gx6OHLD9mG1Dw1bsKj/ZVWkr8IVeCl3J6J+Rp8KFjvGNi1GGUVVe85R9IpnJr2w2ff6vCRlJ3nD3KnVtJWl5qz9TYTm1g1oy3LKAAPCQAAAAAAAAAAAAAAAAAANW2rzVRr0aV9FetPyvGmv5t6X8CNoKd2nzZzx1eV9FPs4/hprd/q3n5k63BSTn0IuTWMG90M0T4SM2nmjXHUrPD5w1zJfBZ/1Zblp9PPmDwyT1bXxw/BvFV0q6tKyZpu0+wF0501vLouJI0syjLmZdHMZw4Pfj0Z2p8/Tv08r9nsrKtRDZGWH7MpzH5TKk2mmjCUS4M0w9HELWKUuj0fk+ZpGcbJyheVP3l/uXii3OmvULMPTL2PnnqlTb5N62y7Z6P6Mwtns4dGaVy18t20puim2n95vdg30Un8T7o3KYynL5YmpaKTitW38Fvty6rko8/DR2bkWApUI7z96pwc52dSy5Rb0hHuiZsppR2WLlF6Ssk04PBr22mX1sdW36VOVrWvudnF6/aqNOXojWa+wmMjG/Ztru3Jf0yLSxeLUnovN6v1epl4anLdupW7nFNfk/mc7NQ5cYJ0UeXHGSg8Tg6lOf7WDVuif0evpcycropJ15Wetqa6yX6FzZrl1OvFxr04u/Ca/PmvO/iVftXsnPCS34Peg35Pul0fDX1uildBWx2p49/oW3ZJJJ9CDr1XOTfFviemHwNzPyzL1UipLg+vFNcU+jT0Jijl1rJK76LVkI7YemJl6zWqCaIqhgTJ7FInaWRytebVKP3uPoYeLxFGnpH331Zq0aSU/VY9q+Zi03vUTxHn6f5I7smOyS4nStjnLgrHhds0VbpqF6I7n7vob9OnUVybz7NM4VPF9lf3asWu7fjrH5by8y2j53yvFOjWp1FxhOMv5ZJn0NTmpJNcGk14NaGRqLHbY5vv7F+tY4OwAK50AAAAAAAAAAAAAAAAAAOtSdk2+CTb8EUDWxG/OU3xlJyfjJt/mXjn1XdwteXSjVfpTkUJSei8F9CE+hHuZMWe9OZiQke8JHiYaM+jiWuDJDD51OPO5D05GRE5ystr5gzk4RfVE9DPoT0qR80Ru0uZKFJRpVN51W4uL0kqaV52fK94wXfPuMTcIqVLtMwpRfCKhp4ynJ/wBEfQsafxKyT2TR5fpKbIernHZ8/s2zJMtVKnqlFv3qm6rLfa0iuiWkUvEzYs8oSb05aX6X1/UzMPRu9fPwWpBybeWSUcI7Qo3V+/i2ox8FfVkph01Hr4amGqG818lyS6E1RwlonmSSRG1pkVjMPGpCVKavFp2vrb/r6XROYygQlfRhsM0HJ93C4mpSrSaTcrJK77SCTTv96F/Ol3ktX2i3FajTUfvS1ZD7cw3MVTmuLVNvvamoP5OXqYc8TctVT28xSz7mTb4ZTfZvs5+TfH4Rl4vGTqO85t/QxNxHTtTh1Cbm31L9dNVSxH+D1SOTw7Q43yPLJuxLojI3i+tlcT2mCw8utKCfio2f0Pn5SL09n8r5dQ/DJelSRGccHlU3KRsQAORZAAAAAAAAAAAAAAAAAAI7aKnvYTELrRqr1pyKQWCdkX3iaW/CUftRa9VYprCQvCN1qkk/FKz+aZW1M3CKZb0dEbZtP2IuGAZkwy5krToIy6dEo/6qRpvw2DIinljMullTJanTSMmBznq5EX4ZD3IqnkzIHGYTsMypN8JRp6+dWD/4+pvUIN/30RrO3WGj2cKqleVJtStwVOdvev8AdnGD8N4rafWPz0pdGV7fD4KD2dSUpKz9DMoTs/8AOZGZVjVXpxmuL+JdJr4kzPSN7oY5I0K1pIm4V/dNbwsndLj4k5Tb3enhxCGTyxVS5C4mF35ktWhcj8RVjThKpJ2ik+PNdF42t6sNkHIrfbt7+JhFclBPxc4yfyUvQjZUzcMnyFYutUrVotWbd+XaVIrdj/DTd2uta3I9sfsK+NOW93PiShJ7dyWV7rkoS1lcZ7JcGkbpw4kzi8hqU370GvoYM8M0dYWRl0ZajJSWYvJibpxunu6Z1cTupIhI80i9tgqe7l2H/C36zk/zKMSPoTIcL2WFow+zSgn4qCv8yNjyidHxMzwAcS4AAAAAAAAAAAAAAAAAAcMqrNsN2WKrw6VJSj+Cp+0XzlJfwlrGjbf5farSrLhJdlU/Erypv/6LzRV1UN1bx25Luhs2Xxz34/P9mvU2ZEGY8ND1VUxD61pIy4M9P9So/wByOnirGDicw7yvKTk8RIKtS6kni80fUgsfmqs07NNNO+qs+Ka5kdjs17/1NcxuYObsaWl8P/3zMvxDxGGmXl1LMv0SOTbQPB1ml71JvS/Tkm+q4J8/HjZGXZjTrxThJPu/eXdYptu/euf6GdgpTpLehNx6J3t5P/s05TiuGfMQjOXKLowsPe6+HEmqPvWVpR75KyKcy7bvEwaTe96P62Nlyra/EYicYXcbtK6ajx8/yDkorOSDb3bccm/Y2EKcHvcO/RvuS/zxK82uzKdWW4ouEVwTVvOS9NOenIsjCZClZzbcubu5y/maVvJJ95j7RbMQr0rQilON3G3Pqm+veRtjLZuiUdTDUNNwS47d2aFs1tT/AKeKpTV4a6vVtt3cpdW227m64eUKsd6lLyKzx+AcJNNWa43OMuzmph5Xi3boYcnPPmaeW2Xy7/X3+5yoSthjGV3i/wDy+36LLqST92pG/jx/uYGL2Vo1dY+6+7Q4yjaSnio7s7KXfpqZlfCzhrB7y+aOEfG4Sl5eshtl/wAo8HeHh8vj0sv+suH+f8/k1DMtiZw+Fby7uJrmKyqUHqmi0MPnfKWvc+JkzoUMQtUr9/EsS1ltXqqkpx/EjpXNbvLuTjL2ZVmz+Uuti6NO11Kcd78Kd5fJMvpGq7O7NQpYmVSOqjGy7pz4+kV/uNrNzS3O6qNjWM+5cjBQbwAAWSYAAAAAAAAAAAAAAAAAAMDO8sWJoTpPTeXuv7M07wn5SSZngAplTlFuM1uyi3Gcek4u0l6/KxzLEGz+0LIXB/6qmtNFiEuVtI1v+L7rPkV/XxpiamhxeF0PoKNdvhz17mXicbYhcbmJ44rF3IjEVyxpNNGHqkR1GucYYic4nFNsxt46TmdYM0bJZXJ8q575syaMLuxnYmVkkdMDRsrs6YqepkWyyzb09e2O9+x2wr971+hsmR1t2cX0aZq+Eer8GTmX1LMnN5iZWobT3Ltg+g8BX36cZdUvoe9jX9isd2mGiua0NhL+nlvrTLM1iXBqe2GziqJ1IL3v3kuff4lY43CuLL4nC6sV5tfkG5JyitHxtyZ89rYPSX7l8Ev4ft9yFeljOWY8P9lewrODunZm3bP7cuNoVveX2v3l+pq2Nw1mYO8e36SrVw9aOzTrlmSLiq4aliY71OSb5OP5ogq1CtSmopOTbSiurbskmaZlmd1KErwk/DkWzsop4iEK9WO7/wCtPi+XaPutdLxb6Gdo/Cr4XKD9UPf2LdllNtLjYlL2T6r6E3leD7Kmot3fGb6zfF/l4JGWAfbpJLCM2KUVhAAHp6AAAAAAAAAAAAAAAAAAAAAdalNSTTSaaaaeqaa1TKX262MlgpudO8qEn7j4um//AFy7uj6aci6jxxeEhVhKFSKnGSalGWqaZGUVJYYTaeUfMOIqEfVnYsHb32c1MG5VaClVocXznS7pdY/e9Stqr1FdeDnqtRlYXUNmXg6G818zHo0rkxhaW7G5X1E8cIlodNueZdEesnZeBG15mZWloR1SWpnRW6bNO63McLue+Flx8PzJfBVNSFwr4/5zJTCS1R0nFpIz7I7slr+zjH2bgWGUzsdjuzrR7y46VTein1RY0csJxO04+iEvlj8f0dzDzLAqrBp9DMBY1FENRW659GcoycXlFObQZU6U5Jrh9OTNYr0NS5dr8mVSnvparj4Gs7N7ButNVKycaSd0uEp/pHvMnSUzrl5UuxrXzrupVnfo/qRmwexLxMlVrJqjF6J8ajX7q+71fkW7CCSSSsloktEl0RxRoqEVGKUUlZJaJJckjubUYqK4MZLAABM9AAAAAAAAAAAAAAAAAAAAAAAAAAAOJRvo1frcrfbD2PUsQ3VwlqFTi6b/APxk+77D+RZIBGUVLqfM+O2arYWpuVqcqb+8tH3xlwkvA86r5H0pjcBTrQcKsI1IvjGaUl8zSs49keHqXlQnKg/sv9pT9HqvUq20OTyianOMdqKWxEiPbLDzf2R42F+zUK6+5JJ/yysaritjMZS+PC1l37kmvVEKqHBPJCVmWiOwy0fkSGHep50cprLjSmvGMv0MyhlVZ8KVR+EJP8jtZVxH6HnmckrlOJ3ZxfRl15BjN+lHwKdyvZPFzath6ni4uK9ZWLR2byzEUYJTjGP4pX/pTK865wlmCLsZxlVtbNmOkqtu99FxOkKT/elfuj7q/U9YwtwLacn8iseMqG/8fD7PL+Lr4cD3SOQTUUhkAA9PAAAAAAAAAAAAAAAAAAAAAAAAAAAAAAAAAAAAAAADiwsAAcgAAAAAAAAAAAAAAAAAAAAAAAAAA//Z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482" name="Picture 2" descr="http://wightgoods.co.uk/wp-content/uploads/2011/08/3711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88840"/>
            <a:ext cx="1905000" cy="1905000"/>
          </a:xfrm>
          <a:prstGeom prst="rect">
            <a:avLst/>
          </a:prstGeom>
          <a:noFill/>
        </p:spPr>
      </p:pic>
      <p:pic>
        <p:nvPicPr>
          <p:cNvPr id="20484" name="Picture 4" descr="http://t2.gstatic.com/images?q=tbn:ANd9GcSHG92zmIPVAhwcFu3kevgq3lokmKlHsHyRuHEsCntzNYESo3k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916832"/>
            <a:ext cx="2466975" cy="1847851"/>
          </a:xfrm>
          <a:prstGeom prst="rect">
            <a:avLst/>
          </a:prstGeom>
          <a:noFill/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539552" y="4077072"/>
            <a:ext cx="8229600" cy="2304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allow computers to be connected to networks, or networks to be connected to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other networks.  They can be designed to work with physical (bounded) media like copper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cabl</a:t>
            </a:r>
            <a:r>
              <a:rPr lang="en-GB" sz="3200" dirty="0" smtClean="0"/>
              <a:t>e or fibre optic, or unbounded media like </a:t>
            </a:r>
            <a:r>
              <a:rPr lang="en-GB" sz="3200" dirty="0" err="1" smtClean="0"/>
              <a:t>wifi</a:t>
            </a:r>
            <a:r>
              <a:rPr lang="en-GB" sz="3200" dirty="0" smtClean="0"/>
              <a:t>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334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 Computer System (Hardware)</vt:lpstr>
      <vt:lpstr>Hardware &amp; Software</vt:lpstr>
      <vt:lpstr>Categories of Hardware</vt:lpstr>
      <vt:lpstr>Input Devices</vt:lpstr>
      <vt:lpstr>Output Devices</vt:lpstr>
      <vt:lpstr>Storage Devices</vt:lpstr>
      <vt:lpstr>Processors</vt:lpstr>
      <vt:lpstr>Communication Devices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Computer System</dc:title>
  <dc:creator>jwhight</dc:creator>
  <cp:lastModifiedBy>Jon Whight</cp:lastModifiedBy>
  <cp:revision>55</cp:revision>
  <dcterms:created xsi:type="dcterms:W3CDTF">2012-07-10T13:24:55Z</dcterms:created>
  <dcterms:modified xsi:type="dcterms:W3CDTF">2020-12-02T08:59:44Z</dcterms:modified>
</cp:coreProperties>
</file>