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14/09/16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Yr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8 Module: </a:t>
            </a:r>
            <a:r>
              <a:rPr lang="en-GB" b="1" u="sng" dirty="0">
                <a:solidFill>
                  <a:schemeClr val="accent6">
                    <a:lumMod val="75000"/>
                  </a:schemeClr>
                </a:solidFill>
              </a:rPr>
              <a:t>Modelling with spreadsheets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820" y="1412776"/>
            <a:ext cx="87343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2400" b="1" dirty="0" smtClean="0"/>
              <a:t>You will be reminded of …</a:t>
            </a:r>
          </a:p>
          <a:p>
            <a:r>
              <a:rPr lang="en-GB" sz="2400" dirty="0" smtClean="0"/>
              <a:t>… what spreadsheets are for (</a:t>
            </a:r>
            <a:r>
              <a:rPr lang="en-GB" sz="2400" b="1" dirty="0" smtClean="0"/>
              <a:t>ALL students</a:t>
            </a:r>
            <a:r>
              <a:rPr lang="en-GB" sz="2400" dirty="0" smtClean="0"/>
              <a:t>).</a:t>
            </a:r>
          </a:p>
          <a:p>
            <a:r>
              <a:rPr lang="en-GB" sz="2400" dirty="0" smtClean="0"/>
              <a:t>… how to make spreadsheets do calculations for you using formulae (</a:t>
            </a:r>
            <a:r>
              <a:rPr lang="en-GB" sz="2400" b="1" dirty="0">
                <a:solidFill>
                  <a:srgbClr val="FFFF00"/>
                </a:solidFill>
              </a:rPr>
              <a:t>S</a:t>
            </a:r>
            <a:r>
              <a:rPr lang="en-GB" sz="2400" b="1" dirty="0"/>
              <a:t>, </a:t>
            </a:r>
            <a:r>
              <a:rPr lang="en-GB" sz="2400" b="1" dirty="0">
                <a:solidFill>
                  <a:srgbClr val="00B050"/>
                </a:solidFill>
              </a:rPr>
              <a:t>C</a:t>
            </a:r>
            <a:r>
              <a:rPr lang="en-GB" sz="2400" b="1" dirty="0"/>
              <a:t> &amp; </a:t>
            </a:r>
            <a:r>
              <a:rPr lang="en-GB" sz="2400" b="1" dirty="0">
                <a:solidFill>
                  <a:srgbClr val="FF0000"/>
                </a:solidFill>
              </a:rPr>
              <a:t>E</a:t>
            </a:r>
            <a:r>
              <a:rPr lang="en-GB" sz="2400" b="1" dirty="0"/>
              <a:t> pathways).</a:t>
            </a:r>
          </a:p>
          <a:p>
            <a:r>
              <a:rPr lang="en-GB" sz="2400" dirty="0"/>
              <a:t>… </a:t>
            </a:r>
            <a:r>
              <a:rPr lang="en-GB" sz="2400" dirty="0" smtClean="0"/>
              <a:t>how spreadsheets are better than calculators</a:t>
            </a:r>
            <a:r>
              <a:rPr lang="en-GB" sz="2400" dirty="0"/>
              <a:t> (</a:t>
            </a:r>
            <a:r>
              <a:rPr lang="en-GB" sz="2400" b="1" dirty="0"/>
              <a:t>ALL students</a:t>
            </a:r>
            <a:r>
              <a:rPr lang="en-GB" sz="2400" dirty="0"/>
              <a:t>).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b="1" dirty="0"/>
              <a:t>You will be </a:t>
            </a:r>
            <a:r>
              <a:rPr lang="en-GB" sz="2400" b="1" dirty="0" smtClean="0"/>
              <a:t>learning…</a:t>
            </a:r>
            <a:endParaRPr lang="en-GB" sz="2400" b="1" dirty="0"/>
          </a:p>
          <a:p>
            <a:r>
              <a:rPr lang="en-GB" sz="2400" dirty="0"/>
              <a:t>… </a:t>
            </a:r>
            <a:r>
              <a:rPr lang="en-GB" sz="2400" dirty="0" smtClean="0"/>
              <a:t>how spreadsheets can be used for modelling different real life </a:t>
            </a:r>
            <a:r>
              <a:rPr lang="en-GB" sz="2400" dirty="0"/>
              <a:t>situations (</a:t>
            </a:r>
            <a:r>
              <a:rPr lang="en-GB" sz="2400" b="1" dirty="0"/>
              <a:t>ALL students</a:t>
            </a:r>
            <a:r>
              <a:rPr lang="en-GB" sz="2400" dirty="0" smtClean="0"/>
              <a:t>).</a:t>
            </a:r>
          </a:p>
          <a:p>
            <a:r>
              <a:rPr lang="en-GB" sz="2400" dirty="0" smtClean="0"/>
              <a:t>… how to use models to answer </a:t>
            </a:r>
            <a:r>
              <a:rPr lang="en-GB" sz="2400" dirty="0"/>
              <a:t>questions (</a:t>
            </a:r>
            <a:r>
              <a:rPr lang="en-GB" sz="2400" b="1" dirty="0">
                <a:solidFill>
                  <a:srgbClr val="FFFF00"/>
                </a:solidFill>
              </a:rPr>
              <a:t>S</a:t>
            </a:r>
            <a:r>
              <a:rPr lang="en-GB" sz="2400" b="1" dirty="0"/>
              <a:t>, </a:t>
            </a:r>
            <a:r>
              <a:rPr lang="en-GB" sz="2400" b="1" dirty="0">
                <a:solidFill>
                  <a:srgbClr val="00B050"/>
                </a:solidFill>
              </a:rPr>
              <a:t>C</a:t>
            </a:r>
            <a:r>
              <a:rPr lang="en-GB" sz="2400" b="1" dirty="0"/>
              <a:t> &amp; </a:t>
            </a:r>
            <a:r>
              <a:rPr lang="en-GB" sz="2400" b="1" dirty="0">
                <a:solidFill>
                  <a:srgbClr val="FF0000"/>
                </a:solidFill>
              </a:rPr>
              <a:t>E</a:t>
            </a:r>
            <a:r>
              <a:rPr lang="en-GB" sz="2400" b="1" dirty="0"/>
              <a:t> pathways</a:t>
            </a:r>
            <a:r>
              <a:rPr lang="en-GB" sz="2400" b="1" dirty="0" smtClean="0"/>
              <a:t>)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… how to create your own models</a:t>
            </a:r>
            <a:r>
              <a:rPr lang="en-GB" sz="2400" dirty="0"/>
              <a:t> </a:t>
            </a:r>
            <a:r>
              <a:rPr lang="en-GB" sz="2400" dirty="0" smtClean="0"/>
              <a:t>(</a:t>
            </a:r>
            <a:r>
              <a:rPr lang="en-GB" sz="2400" b="1" dirty="0" smtClean="0">
                <a:solidFill>
                  <a:srgbClr val="00B050"/>
                </a:solidFill>
              </a:rPr>
              <a:t>C</a:t>
            </a:r>
            <a:r>
              <a:rPr lang="en-GB" sz="2400" b="1" dirty="0" smtClean="0"/>
              <a:t> </a:t>
            </a:r>
            <a:r>
              <a:rPr lang="en-GB" sz="2400" b="1" dirty="0"/>
              <a:t>&amp; </a:t>
            </a:r>
            <a:r>
              <a:rPr lang="en-GB" sz="2400" b="1" dirty="0">
                <a:solidFill>
                  <a:srgbClr val="FF0000"/>
                </a:solidFill>
              </a:rPr>
              <a:t>E</a:t>
            </a:r>
            <a:r>
              <a:rPr lang="en-GB" sz="2400" b="1" dirty="0"/>
              <a:t> pathways).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Yr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8 Module: </a:t>
            </a:r>
            <a:r>
              <a:rPr lang="en-GB" b="1" u="sng" dirty="0">
                <a:solidFill>
                  <a:schemeClr val="accent6">
                    <a:lumMod val="75000"/>
                  </a:schemeClr>
                </a:solidFill>
              </a:rPr>
              <a:t>Modelling with spreadsheets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820" y="980728"/>
            <a:ext cx="873436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To do</a:t>
            </a:r>
            <a:r>
              <a:rPr lang="en-GB" sz="4400" b="1" u="sng" dirty="0" smtClean="0"/>
              <a:t>:</a:t>
            </a:r>
            <a:endParaRPr lang="en-GB" sz="4400" b="1" u="sng" dirty="0" smtClean="0"/>
          </a:p>
          <a:p>
            <a:endParaRPr lang="en-GB" dirty="0"/>
          </a:p>
          <a:p>
            <a:r>
              <a:rPr lang="en-GB" sz="2400" b="1" dirty="0" smtClean="0"/>
              <a:t>1) School </a:t>
            </a:r>
            <a:r>
              <a:rPr lang="en-GB" sz="2400" b="1" dirty="0"/>
              <a:t>Fete spreadsheet </a:t>
            </a:r>
            <a:r>
              <a:rPr lang="en-GB" sz="2400" b="1" dirty="0" smtClean="0"/>
              <a:t>model (Lesson 1 folder):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ALL students </a:t>
            </a:r>
            <a:r>
              <a:rPr lang="en-GB" sz="2400" b="1" dirty="0" smtClean="0"/>
              <a:t>to complete spreadsheet and worksheet.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B050"/>
                </a:solidFill>
              </a:rPr>
              <a:t>C</a:t>
            </a:r>
            <a:r>
              <a:rPr lang="en-GB" sz="2400" b="1" dirty="0" smtClean="0"/>
              <a:t> &amp; </a:t>
            </a:r>
            <a:r>
              <a:rPr lang="en-GB" sz="2400" b="1" dirty="0" smtClean="0">
                <a:solidFill>
                  <a:srgbClr val="FF0000"/>
                </a:solidFill>
              </a:rPr>
              <a:t>E</a:t>
            </a:r>
            <a:r>
              <a:rPr lang="en-GB" sz="2400" b="1" dirty="0" smtClean="0"/>
              <a:t> do Goal Seek worksheet.</a:t>
            </a:r>
          </a:p>
          <a:p>
            <a:pPr lvl="1"/>
            <a:endParaRPr lang="en-GB" sz="2400" b="1" dirty="0"/>
          </a:p>
          <a:p>
            <a:r>
              <a:rPr lang="en-GB" sz="2400" b="1" dirty="0" smtClean="0"/>
              <a:t>2) Mobile Phone spreadsheet model (Lesson 2 folder):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ALL students to complete </a:t>
            </a:r>
            <a:r>
              <a:rPr lang="en-GB" sz="2400" b="1" dirty="0" smtClean="0"/>
              <a:t>spreadsheet.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ALL students </a:t>
            </a:r>
            <a:r>
              <a:rPr lang="en-GB" sz="2400" b="1" dirty="0" smtClean="0"/>
              <a:t>to then do worksheet.</a:t>
            </a:r>
          </a:p>
          <a:p>
            <a:pPr lvl="1"/>
            <a:endParaRPr lang="en-GB" sz="2400" b="1" dirty="0"/>
          </a:p>
          <a:p>
            <a:r>
              <a:rPr lang="en-GB" sz="2400" b="1" dirty="0" smtClean="0"/>
              <a:t>3) Sponge Cake spreadsheet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Students choose version based on pathway.</a:t>
            </a:r>
          </a:p>
          <a:p>
            <a:endParaRPr lang="en-GB" sz="2400" b="1" dirty="0"/>
          </a:p>
          <a:p>
            <a:r>
              <a:rPr lang="en-GB" sz="2400" b="1" dirty="0" smtClean="0"/>
              <a:t> 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414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180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Yr 8 Module: Modelling with spreadsheets</vt:lpstr>
      <vt:lpstr>Yr 8 Module: Modelling with spreadsheets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14</cp:revision>
  <dcterms:created xsi:type="dcterms:W3CDTF">2015-12-16T09:30:18Z</dcterms:created>
  <dcterms:modified xsi:type="dcterms:W3CDTF">2016-09-14T15:28:10Z</dcterms:modified>
</cp:coreProperties>
</file>