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BA03A-9E58-4E0F-9003-F17FDFBA68AE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C648-91B8-44D4-B580-F1DD35E9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712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BA03A-9E58-4E0F-9003-F17FDFBA68AE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C648-91B8-44D4-B580-F1DD35E9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093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BA03A-9E58-4E0F-9003-F17FDFBA68AE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C648-91B8-44D4-B580-F1DD35E9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856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BA03A-9E58-4E0F-9003-F17FDFBA68AE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C648-91B8-44D4-B580-F1DD35E9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10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BA03A-9E58-4E0F-9003-F17FDFBA68AE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C648-91B8-44D4-B580-F1DD35E9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519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BA03A-9E58-4E0F-9003-F17FDFBA68AE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C648-91B8-44D4-B580-F1DD35E9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88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BA03A-9E58-4E0F-9003-F17FDFBA68AE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C648-91B8-44D4-B580-F1DD35E9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976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BA03A-9E58-4E0F-9003-F17FDFBA68AE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C648-91B8-44D4-B580-F1DD35E9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010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BA03A-9E58-4E0F-9003-F17FDFBA68AE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C648-91B8-44D4-B580-F1DD35E9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098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BA03A-9E58-4E0F-9003-F17FDFBA68AE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C648-91B8-44D4-B580-F1DD35E9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156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BA03A-9E58-4E0F-9003-F17FDFBA68AE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C648-91B8-44D4-B580-F1DD35E9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92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BA03A-9E58-4E0F-9003-F17FDFBA68AE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2C648-91B8-44D4-B580-F1DD35E9C8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17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u="sng" dirty="0" smtClean="0"/>
              <a:t>Putting your website on the Internet</a:t>
            </a:r>
            <a:endParaRPr lang="en-GB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783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1</a:t>
            </a:r>
            <a:r>
              <a:rPr lang="en-GB" u="sng" baseline="30000" dirty="0" smtClean="0"/>
              <a:t>st</a:t>
            </a:r>
            <a:r>
              <a:rPr lang="en-GB" u="sng" dirty="0" smtClean="0"/>
              <a:t> you need a </a:t>
            </a:r>
            <a:r>
              <a:rPr lang="en-GB" b="1" u="sng" dirty="0" smtClean="0"/>
              <a:t>host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b="1" dirty="0" smtClean="0"/>
              <a:t>host</a:t>
            </a:r>
            <a:r>
              <a:rPr lang="en-GB" dirty="0" smtClean="0"/>
              <a:t> is an internet connected computer where your website is based.</a:t>
            </a:r>
          </a:p>
          <a:p>
            <a:r>
              <a:rPr lang="en-GB" dirty="0" smtClean="0"/>
              <a:t>You can host a website from your own computer but this is not recommended.</a:t>
            </a:r>
          </a:p>
          <a:p>
            <a:r>
              <a:rPr lang="en-GB" dirty="0" smtClean="0"/>
              <a:t>Instead, hosting companies will look after your website for you for a few pounds a month.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452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2</a:t>
            </a:r>
            <a:r>
              <a:rPr lang="en-GB" u="sng" baseline="30000" dirty="0" smtClean="0"/>
              <a:t>nd</a:t>
            </a:r>
            <a:r>
              <a:rPr lang="en-GB" u="sng" dirty="0" smtClean="0"/>
              <a:t> you need a </a:t>
            </a:r>
            <a:r>
              <a:rPr lang="en-GB" b="1" u="sng" dirty="0" smtClean="0"/>
              <a:t>Domain Name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b="1" dirty="0" smtClean="0"/>
              <a:t>domain name</a:t>
            </a:r>
            <a:r>
              <a:rPr lang="en-GB" dirty="0" smtClean="0"/>
              <a:t> is a web address, e.g. www.bbc.co.uk</a:t>
            </a:r>
          </a:p>
          <a:p>
            <a:r>
              <a:rPr lang="en-GB" dirty="0" smtClean="0"/>
              <a:t>Companies that lease these are called Domain Name Registration companies.</a:t>
            </a:r>
          </a:p>
          <a:p>
            <a:r>
              <a:rPr lang="en-GB" dirty="0" smtClean="0"/>
              <a:t>Simply search for the domain name you want to see if it is available, then rent it out.</a:t>
            </a:r>
          </a:p>
          <a:p>
            <a:r>
              <a:rPr lang="en-GB" dirty="0" smtClean="0"/>
              <a:t>Pass the domain name on to your host and they will setup everything for you.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809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121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Putting your website on the Internet</vt:lpstr>
      <vt:lpstr>1st you need a host</vt:lpstr>
      <vt:lpstr>2nd you need a Domain Name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Putting your website on the Internet</dc:title>
  <dc:creator>Jon Whight</dc:creator>
  <cp:lastModifiedBy>Jon Whight</cp:lastModifiedBy>
  <cp:revision>2</cp:revision>
  <dcterms:created xsi:type="dcterms:W3CDTF">2016-05-12T07:13:16Z</dcterms:created>
  <dcterms:modified xsi:type="dcterms:W3CDTF">2016-05-12T07:20:10Z</dcterms:modified>
</cp:coreProperties>
</file>