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5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6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en-GB" b="1" u="sng" dirty="0" err="1" smtClean="0">
                <a:solidFill>
                  <a:srgbClr val="DA14A6"/>
                </a:solidFill>
              </a:rPr>
              <a:t>Yr</a:t>
            </a:r>
            <a:r>
              <a:rPr lang="en-GB" b="1" u="sng" dirty="0" smtClean="0">
                <a:solidFill>
                  <a:srgbClr val="DA14A6"/>
                </a:solidFill>
              </a:rPr>
              <a:t> 7 Module: </a:t>
            </a:r>
            <a:r>
              <a:rPr lang="en-GB" b="1" u="sng" dirty="0">
                <a:solidFill>
                  <a:srgbClr val="DA14A6"/>
                </a:solidFill>
              </a:rPr>
              <a:t>Modelling with spreadsheets</a:t>
            </a:r>
            <a:endParaRPr lang="en-GB" b="1" u="sng" dirty="0">
              <a:solidFill>
                <a:srgbClr val="DA14A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820" y="1412776"/>
            <a:ext cx="87343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/>
              <a:t>Learning Objectives:</a:t>
            </a:r>
          </a:p>
          <a:p>
            <a:endParaRPr lang="en-GB" dirty="0"/>
          </a:p>
          <a:p>
            <a:r>
              <a:rPr lang="en-GB" sz="2400" b="1" dirty="0" smtClean="0"/>
              <a:t>You </a:t>
            </a:r>
            <a:r>
              <a:rPr lang="en-GB" sz="2400" b="1" dirty="0" smtClean="0"/>
              <a:t>will be learning …</a:t>
            </a:r>
          </a:p>
          <a:p>
            <a:r>
              <a:rPr lang="en-GB" sz="2400" dirty="0" smtClean="0"/>
              <a:t>… </a:t>
            </a:r>
            <a:r>
              <a:rPr lang="en-GB" sz="2400" dirty="0" smtClean="0"/>
              <a:t>what spreadsheets are for.</a:t>
            </a:r>
          </a:p>
          <a:p>
            <a:r>
              <a:rPr lang="en-GB" sz="2400" dirty="0" smtClean="0"/>
              <a:t>… how to make spreadsheets do calculations for you using formulae.</a:t>
            </a:r>
            <a:endParaRPr lang="en-GB" sz="2400" dirty="0"/>
          </a:p>
          <a:p>
            <a:r>
              <a:rPr lang="en-GB" sz="2400" dirty="0"/>
              <a:t>… </a:t>
            </a:r>
            <a:r>
              <a:rPr lang="en-GB" sz="2400" dirty="0" smtClean="0"/>
              <a:t>how spreadsheets are better than calculators.</a:t>
            </a:r>
            <a:endParaRPr lang="en-GB" sz="2400" dirty="0"/>
          </a:p>
          <a:p>
            <a:r>
              <a:rPr lang="en-GB" sz="2400" dirty="0"/>
              <a:t>… </a:t>
            </a:r>
            <a:r>
              <a:rPr lang="en-GB" sz="2400" dirty="0" smtClean="0"/>
              <a:t>what </a:t>
            </a:r>
            <a:r>
              <a:rPr lang="en-GB" sz="2400" smtClean="0"/>
              <a:t>modelling is.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010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Yr 7 Module: Modelling with spreadsheets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8 Module: DTP Magazine pages</dc:title>
  <dc:creator>Jon Whight</dc:creator>
  <cp:lastModifiedBy>Jon Whight</cp:lastModifiedBy>
  <cp:revision>7</cp:revision>
  <dcterms:created xsi:type="dcterms:W3CDTF">2015-12-16T09:30:18Z</dcterms:created>
  <dcterms:modified xsi:type="dcterms:W3CDTF">2015-12-16T10:15:57Z</dcterms:modified>
</cp:coreProperties>
</file>