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Quicksand"/>
      <p:regular r:id="rId20"/>
      <p:bold r:id="rId21"/>
    </p:embeddedFont>
    <p:embeddedFont>
      <p:font typeface="Roboto Mono"/>
      <p:regular r:id="rId22"/>
      <p:bold r:id="rId23"/>
      <p:italic r:id="rId24"/>
      <p:boldItalic r:id="rId25"/>
    </p:embeddedFont>
    <p:embeddedFont>
      <p:font typeface="Quicksand Light"/>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Quicksand-regular.fntdata"/><Relationship Id="rId22" Type="http://schemas.openxmlformats.org/officeDocument/2006/relationships/font" Target="fonts/RobotoMono-regular.fntdata"/><Relationship Id="rId21" Type="http://schemas.openxmlformats.org/officeDocument/2006/relationships/font" Target="fonts/Quicksand-bold.fntdata"/><Relationship Id="rId24" Type="http://schemas.openxmlformats.org/officeDocument/2006/relationships/font" Target="fonts/RobotoMono-italic.fntdata"/><Relationship Id="rId23" Type="http://schemas.openxmlformats.org/officeDocument/2006/relationships/font" Target="fonts/RobotoMon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QuicksandLight-regular.fntdata"/><Relationship Id="rId25" Type="http://schemas.openxmlformats.org/officeDocument/2006/relationships/font" Target="fonts/RobotoMono-boldItalic.fntdata"/><Relationship Id="rId27" Type="http://schemas.openxmlformats.org/officeDocument/2006/relationships/font" Target="fonts/QuicksandLight-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ncce.io/tcc" TargetMode="External"/><Relationship Id="rId3" Type="http://schemas.openxmlformats.org/officeDocument/2006/relationships/hyperlink" Target="about:blank"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5B5BA5"/>
              </a:buClr>
              <a:buSzPts val="1100"/>
              <a:buFont typeface="Arial"/>
              <a:buNone/>
            </a:pPr>
            <a:r>
              <a:rPr lang="en-GB" sz="1000">
                <a:solidFill>
                  <a:srgbClr val="5B5BA5"/>
                </a:solidFill>
                <a:latin typeface="Quicksand"/>
                <a:ea typeface="Quicksand"/>
                <a:cs typeface="Quicksand"/>
                <a:sym typeface="Quicksand"/>
              </a:rPr>
              <a:t>Last updated 16-04-21</a:t>
            </a:r>
            <a:endParaRPr sz="1000">
              <a:solidFill>
                <a:srgbClr val="5B5BA5"/>
              </a:solidFill>
              <a:latin typeface="Quicksand"/>
              <a:ea typeface="Quicksand"/>
              <a:cs typeface="Quicksand"/>
              <a:sym typeface="Quicksand"/>
            </a:endParaRPr>
          </a:p>
          <a:p>
            <a:pPr indent="0" lvl="0" marL="0" rtl="0" algn="l">
              <a:lnSpc>
                <a:spcPct val="115000"/>
              </a:lnSpc>
              <a:spcBef>
                <a:spcPts val="0"/>
              </a:spcBef>
              <a:spcAft>
                <a:spcPts val="0"/>
              </a:spcAft>
              <a:buClr>
                <a:srgbClr val="5B5BA5"/>
              </a:buClr>
              <a:buSzPts val="1100"/>
              <a:buFont typeface="Arial"/>
              <a:buNone/>
            </a:pPr>
            <a:r>
              <a:t/>
            </a:r>
            <a:endParaRPr sz="1000">
              <a:solidFill>
                <a:srgbClr val="5B5BA5"/>
              </a:solidFill>
              <a:latin typeface="Quicksand"/>
              <a:ea typeface="Quicksand"/>
              <a:cs typeface="Quicksand"/>
              <a:sym typeface="Quicksand"/>
            </a:endParaRPr>
          </a:p>
          <a:p>
            <a:pPr indent="0" lvl="0" marL="0" rtl="0" algn="l">
              <a:lnSpc>
                <a:spcPct val="115000"/>
              </a:lnSpc>
              <a:spcBef>
                <a:spcPts val="0"/>
              </a:spcBef>
              <a:spcAft>
                <a:spcPts val="0"/>
              </a:spcAft>
              <a:buClr>
                <a:srgbClr val="5B5BA5"/>
              </a:buClr>
              <a:buSzPts val="1100"/>
              <a:buFont typeface="Arial"/>
              <a:buNone/>
            </a:pPr>
            <a:r>
              <a:rPr lang="en-GB" sz="900">
                <a:solidFill>
                  <a:srgbClr val="666666"/>
                </a:solidFill>
                <a:latin typeface="Quicksand"/>
                <a:ea typeface="Quicksand"/>
                <a:cs typeface="Quicksand"/>
                <a:sym typeface="Quicksand"/>
              </a:rPr>
              <a:t>Resources are updated regularly — the latest version is available at: </a:t>
            </a:r>
            <a:r>
              <a:rPr lang="en-GB" sz="900" u="sng">
                <a:solidFill>
                  <a:srgbClr val="1155CC"/>
                </a:solidFill>
                <a:latin typeface="Quicksand"/>
                <a:ea typeface="Quicksand"/>
                <a:cs typeface="Quicksand"/>
                <a:sym typeface="Quicksand"/>
                <a:hlinkClick r:id="rId2">
                  <a:extLst>
                    <a:ext uri="{A12FA001-AC4F-418D-AE19-62706E023703}">
                      <ahyp:hlinkClr val="tx"/>
                    </a:ext>
                  </a:extLst>
                </a:hlinkClick>
              </a:rPr>
              <a:t>ncce.io/tcc</a:t>
            </a:r>
            <a:r>
              <a:rPr lang="en-GB" sz="900">
                <a:solidFill>
                  <a:srgbClr val="666666"/>
                </a:solidFill>
                <a:latin typeface="Quicksand"/>
                <a:ea typeface="Quicksand"/>
                <a:cs typeface="Quicksand"/>
                <a:sym typeface="Quicksand"/>
              </a:rPr>
              <a:t>.</a:t>
            </a:r>
            <a:endParaRPr sz="900">
              <a:solidFill>
                <a:srgbClr val="666666"/>
              </a:solidFill>
              <a:latin typeface="Quicksand"/>
              <a:ea typeface="Quicksand"/>
              <a:cs typeface="Quicksand"/>
              <a:sym typeface="Quicksand"/>
            </a:endParaRPr>
          </a:p>
          <a:p>
            <a:pPr indent="0" lvl="0" marL="0" rtl="0" algn="l">
              <a:lnSpc>
                <a:spcPct val="115000"/>
              </a:lnSpc>
              <a:spcBef>
                <a:spcPts val="0"/>
              </a:spcBef>
              <a:spcAft>
                <a:spcPts val="0"/>
              </a:spcAft>
              <a:buClr>
                <a:srgbClr val="5B5BA5"/>
              </a:buClr>
              <a:buSzPts val="1100"/>
              <a:buFont typeface="Arial"/>
              <a:buNone/>
            </a:pPr>
            <a:r>
              <a:t/>
            </a:r>
            <a:endParaRPr sz="900">
              <a:solidFill>
                <a:srgbClr val="666666"/>
              </a:solidFill>
              <a:latin typeface="Quicksand"/>
              <a:ea typeface="Quicksand"/>
              <a:cs typeface="Quicksand"/>
              <a:sym typeface="Quicksand"/>
            </a:endParaRPr>
          </a:p>
          <a:p>
            <a:pPr indent="0" lvl="0" marL="0" rtl="0" algn="l">
              <a:lnSpc>
                <a:spcPct val="115000"/>
              </a:lnSpc>
              <a:spcBef>
                <a:spcPts val="0"/>
              </a:spcBef>
              <a:spcAft>
                <a:spcPts val="0"/>
              </a:spcAft>
              <a:buClr>
                <a:srgbClr val="5B5BA5"/>
              </a:buClr>
              <a:buSzPts val="1100"/>
              <a:buFont typeface="Arial"/>
              <a:buNone/>
            </a:pPr>
            <a:r>
              <a:rPr lang="en-GB" sz="900">
                <a:solidFill>
                  <a:srgbClr val="666666"/>
                </a:solidFill>
                <a:latin typeface="Quicksand"/>
                <a:ea typeface="Quicksand"/>
                <a:cs typeface="Quicksand"/>
                <a:sym typeface="Quicksand"/>
              </a:rPr>
              <a:t>This resource is licensed under the Open Government Licence, version 3. For more information on this licence, see</a:t>
            </a:r>
            <a:r>
              <a:rPr lang="en-GB" sz="900" u="sng">
                <a:solidFill>
                  <a:srgbClr val="1155CC"/>
                </a:solidFill>
                <a:latin typeface="Quicksand"/>
                <a:ea typeface="Quicksand"/>
                <a:cs typeface="Quicksand"/>
                <a:sym typeface="Quicksand"/>
                <a:hlinkClick r:id="rId3">
                  <a:extLst>
                    <a:ext uri="{A12FA001-AC4F-418D-AE19-62706E023703}">
                      <ahyp:hlinkClr val="tx"/>
                    </a:ext>
                  </a:extLst>
                </a:hlinkClick>
              </a:rPr>
              <a:t> ncce.io/ogl</a:t>
            </a:r>
            <a:r>
              <a:rPr lang="en-GB" sz="900">
                <a:solidFill>
                  <a:srgbClr val="666666"/>
                </a:solidFill>
                <a:latin typeface="Quicksand"/>
                <a:ea typeface="Quicksand"/>
                <a:cs typeface="Quicksand"/>
                <a:sym typeface="Quicksand"/>
              </a:rPr>
              <a:t>.</a:t>
            </a:r>
            <a:endParaRPr sz="1000">
              <a:solidFill>
                <a:schemeClr val="dk1"/>
              </a:solidFill>
              <a:latin typeface="Quicksand"/>
              <a:ea typeface="Quicksand"/>
              <a:cs typeface="Quicksand"/>
              <a:sym typeface="Quicksand"/>
            </a:endParaRPr>
          </a:p>
          <a:p>
            <a:pPr indent="0" lvl="0" marL="0" rtl="0" algn="l">
              <a:lnSpc>
                <a:spcPct val="115000"/>
              </a:lnSpc>
              <a:spcBef>
                <a:spcPts val="0"/>
              </a:spcBef>
              <a:spcAft>
                <a:spcPts val="0"/>
              </a:spcAft>
              <a:buNone/>
            </a:pPr>
            <a:r>
              <a:t/>
            </a:r>
            <a:endParaRPr sz="1000">
              <a:latin typeface="Quicksand"/>
              <a:ea typeface="Quicksand"/>
              <a:cs typeface="Quicksand"/>
              <a:sym typeface="Quicksan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75ee79ae1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75ee79ae1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000">
                <a:latin typeface="Quicksand"/>
                <a:ea typeface="Quicksand"/>
                <a:cs typeface="Quicksand"/>
                <a:sym typeface="Quicksand"/>
              </a:rPr>
              <a:t>Select 15–20 closed-form questions, making sure that the unit learning objectives are covered, and ask learners to answer them.</a:t>
            </a:r>
            <a:endParaRPr sz="1000">
              <a:latin typeface="Quicksand"/>
              <a:ea typeface="Quicksand"/>
              <a:cs typeface="Quicksand"/>
              <a:sym typeface="Quicksand"/>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75ee79ae1e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75ee79ae1e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000">
                <a:latin typeface="Quicksand"/>
                <a:ea typeface="Quicksand"/>
                <a:cs typeface="Quicksand"/>
                <a:sym typeface="Quicksand"/>
              </a:rPr>
              <a:t>It might be beneficial to use an online tool for the quiz. These tools provide instant visual summaries of learners’ answers to each question, which will help you provide immediate whole-class feedback, pinpoint any remaining misconceptions, and focus your explanations. </a:t>
            </a:r>
            <a:endParaRPr sz="1000">
              <a:latin typeface="Quicksand"/>
              <a:ea typeface="Quicksand"/>
              <a:cs typeface="Quicksand"/>
              <a:sym typeface="Quicksand"/>
            </a:endParaRPr>
          </a:p>
          <a:p>
            <a:pPr indent="0" lvl="0" marL="0" rtl="0" algn="l">
              <a:spcBef>
                <a:spcPts val="1000"/>
              </a:spcBef>
              <a:spcAft>
                <a:spcPts val="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6cdfb2ae7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6cdfb2ae7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000">
                <a:latin typeface="Quicksand"/>
                <a:ea typeface="Quicksand"/>
                <a:cs typeface="Quicksand"/>
                <a:sym typeface="Quicksand"/>
              </a:rPr>
              <a:t>Ask learners to use sticky notes to record their main takeaways from the unit. Ask them to write one thing that impressed them, one thing that they learnt, and one thing that they didn’t particularly enjoy.</a:t>
            </a:r>
            <a:endParaRPr sz="1000">
              <a:latin typeface="Quicksand"/>
              <a:ea typeface="Quicksand"/>
              <a:cs typeface="Quicksand"/>
              <a:sym typeface="Quicksand"/>
            </a:endParaRPr>
          </a:p>
          <a:p>
            <a:pPr indent="0" lvl="0" marL="0" rtl="0" algn="l">
              <a:spcBef>
                <a:spcPts val="1000"/>
              </a:spcBef>
              <a:spcAft>
                <a:spcPts val="100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6cdfb2ae7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6cdfb2ae7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000">
              <a:latin typeface="Quicksand"/>
              <a:ea typeface="Quicksand"/>
              <a:cs typeface="Quicksand"/>
              <a:sym typeface="Quicksan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6cdfb2ae7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6cdfb2ae7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None/>
            </a:pPr>
            <a:r>
              <a:t/>
            </a:r>
            <a:endParaRPr>
              <a:latin typeface="Quicksand"/>
              <a:ea typeface="Quicksand"/>
              <a:cs typeface="Quicksand"/>
              <a:sym typeface="Quicksan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6c157dfa2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6c157dfa2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100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768705231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68705231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100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60944449e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60944449e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000">
              <a:latin typeface="Quicksand"/>
              <a:ea typeface="Quicksand"/>
              <a:cs typeface="Quicksand"/>
              <a:sym typeface="Quicksan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6bf8ac1886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6bf8ac1886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100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6c157dfa27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6c157dfa27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100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6d0bd20fc2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d0bd20fc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100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6bb41e70ac_0_4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6bb41e70ac_0_4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1000"/>
              </a:spcAft>
              <a:buNone/>
            </a:pPr>
            <a:r>
              <a:t/>
            </a:r>
            <a:endParaRPr>
              <a:solidFill>
                <a:srgbClr val="434343"/>
              </a:solidFill>
              <a:latin typeface="Quicksand"/>
              <a:ea typeface="Quicksand"/>
              <a:cs typeface="Quicksand"/>
              <a:sym typeface="Quicksan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6bf8ac1886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6bf8ac1886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600"/>
              </a:spcAft>
              <a:buNone/>
            </a:pPr>
            <a:r>
              <a:t/>
            </a:r>
            <a:endParaRPr>
              <a:latin typeface="Quicksand"/>
              <a:ea typeface="Quicksand"/>
              <a:cs typeface="Quicksand"/>
              <a:sym typeface="Quicksan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_3">
    <p:spTree>
      <p:nvGrpSpPr>
        <p:cNvPr id="10" name="Shape 10"/>
        <p:cNvGrpSpPr/>
        <p:nvPr/>
      </p:nvGrpSpPr>
      <p:grpSpPr>
        <a:xfrm>
          <a:off x="0" y="0"/>
          <a:ext cx="0" cy="0"/>
          <a:chOff x="0" y="0"/>
          <a:chExt cx="0" cy="0"/>
        </a:xfrm>
      </p:grpSpPr>
      <p:sp>
        <p:nvSpPr>
          <p:cNvPr id="11" name="Google Shape;11;p2"/>
          <p:cNvSpPr txBox="1"/>
          <p:nvPr>
            <p:ph type="title"/>
          </p:nvPr>
        </p:nvSpPr>
        <p:spPr>
          <a:xfrm>
            <a:off x="526875" y="576775"/>
            <a:ext cx="8095800" cy="2034900"/>
          </a:xfrm>
          <a:prstGeom prst="rect">
            <a:avLst/>
          </a:prstGeom>
        </p:spPr>
        <p:txBody>
          <a:bodyPr anchorCtr="0" anchor="t" bIns="91425" lIns="91425" spcFirstLastPara="1" rIns="91425" wrap="square" tIns="91425">
            <a:noAutofit/>
          </a:bodyPr>
          <a:lstStyle>
            <a:lvl1pPr lvl="0" rtl="0">
              <a:spcBef>
                <a:spcPts val="0"/>
              </a:spcBef>
              <a:spcAft>
                <a:spcPts val="0"/>
              </a:spcAft>
              <a:buNone/>
              <a:defRPr sz="5800">
                <a:solidFill>
                  <a:schemeClr val="dk1"/>
                </a:solidFill>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12" name="Google Shape;12;p2"/>
          <p:cNvSpPr txBox="1"/>
          <p:nvPr>
            <p:ph idx="1" type="subTitle"/>
          </p:nvPr>
        </p:nvSpPr>
        <p:spPr>
          <a:xfrm>
            <a:off x="532725" y="2665400"/>
            <a:ext cx="8095800" cy="731100"/>
          </a:xfrm>
          <a:prstGeom prst="rect">
            <a:avLst/>
          </a:prstGeom>
        </p:spPr>
        <p:txBody>
          <a:bodyPr anchorCtr="0" anchor="t" bIns="91425" lIns="91425" spcFirstLastPara="1" rIns="91425" wrap="square" tIns="91425">
            <a:noAutofit/>
          </a:bodyPr>
          <a:lstStyle>
            <a:lvl1pPr lvl="0" rtl="0">
              <a:spcBef>
                <a:spcPts val="0"/>
              </a:spcBef>
              <a:spcAft>
                <a:spcPts val="0"/>
              </a:spcAft>
              <a:buNone/>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3" name="Google Shape;13;p2"/>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pic>
        <p:nvPicPr>
          <p:cNvPr id="14" name="Google Shape;14;p2"/>
          <p:cNvPicPr preferRelativeResize="0"/>
          <p:nvPr/>
        </p:nvPicPr>
        <p:blipFill>
          <a:blip r:embed="rId2">
            <a:alphaModFix/>
          </a:blip>
          <a:stretch>
            <a:fillRect/>
          </a:stretch>
        </p:blipFill>
        <p:spPr>
          <a:xfrm>
            <a:off x="7367675" y="4249150"/>
            <a:ext cx="1465423" cy="6506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ives / Questions / Lists">
  <p:cSld name="TITLE_4_1_1_1_2">
    <p:spTree>
      <p:nvGrpSpPr>
        <p:cNvPr id="15" name="Shape 15"/>
        <p:cNvGrpSpPr/>
        <p:nvPr/>
      </p:nvGrpSpPr>
      <p:grpSpPr>
        <a:xfrm>
          <a:off x="0" y="0"/>
          <a:ext cx="0" cy="0"/>
          <a:chOff x="0" y="0"/>
          <a:chExt cx="0" cy="0"/>
        </a:xfrm>
      </p:grpSpPr>
      <p:sp>
        <p:nvSpPr>
          <p:cNvPr id="16" name="Google Shape;16;p3"/>
          <p:cNvSpPr txBox="1"/>
          <p:nvPr>
            <p:ph idx="1" type="body"/>
          </p:nvPr>
        </p:nvSpPr>
        <p:spPr>
          <a:xfrm>
            <a:off x="310900" y="1017725"/>
            <a:ext cx="8522100" cy="3811500"/>
          </a:xfrm>
          <a:prstGeom prst="rect">
            <a:avLst/>
          </a:prstGeom>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SzPts val="1800"/>
              <a:buChar char="●"/>
              <a:defRPr/>
            </a:lvl1pPr>
            <a:lvl2pPr indent="-317500" lvl="1" marL="914400" rtl="0">
              <a:lnSpc>
                <a:spcPct val="115000"/>
              </a:lnSpc>
              <a:spcBef>
                <a:spcPts val="1600"/>
              </a:spcBef>
              <a:spcAft>
                <a:spcPts val="0"/>
              </a:spcAft>
              <a:buSzPts val="1400"/>
              <a:buChar char="○"/>
              <a:defRPr/>
            </a:lvl2pPr>
            <a:lvl3pPr indent="-317500" lvl="2" marL="1371600" rtl="0">
              <a:lnSpc>
                <a:spcPct val="115000"/>
              </a:lnSpc>
              <a:spcBef>
                <a:spcPts val="1600"/>
              </a:spcBef>
              <a:spcAft>
                <a:spcPts val="0"/>
              </a:spcAft>
              <a:buSzPts val="1400"/>
              <a:buChar char="■"/>
              <a:defRPr/>
            </a:lvl3pPr>
            <a:lvl4pPr indent="-317500" lvl="3" marL="1828800" rtl="0">
              <a:lnSpc>
                <a:spcPct val="115000"/>
              </a:lnSpc>
              <a:spcBef>
                <a:spcPts val="1600"/>
              </a:spcBef>
              <a:spcAft>
                <a:spcPts val="0"/>
              </a:spcAft>
              <a:buSzPts val="1400"/>
              <a:buChar char="●"/>
              <a:defRPr/>
            </a:lvl4pPr>
            <a:lvl5pPr indent="-317500" lvl="4" marL="2286000" rtl="0">
              <a:lnSpc>
                <a:spcPct val="115000"/>
              </a:lnSpc>
              <a:spcBef>
                <a:spcPts val="1600"/>
              </a:spcBef>
              <a:spcAft>
                <a:spcPts val="0"/>
              </a:spcAft>
              <a:buSzPts val="1400"/>
              <a:buChar char="○"/>
              <a:defRPr/>
            </a:lvl5pPr>
            <a:lvl6pPr indent="-317500" lvl="5" marL="2743200" rtl="0">
              <a:lnSpc>
                <a:spcPct val="115000"/>
              </a:lnSpc>
              <a:spcBef>
                <a:spcPts val="1600"/>
              </a:spcBef>
              <a:spcAft>
                <a:spcPts val="0"/>
              </a:spcAft>
              <a:buSzPts val="1400"/>
              <a:buChar char="■"/>
              <a:defRPr/>
            </a:lvl6pPr>
            <a:lvl7pPr indent="-317500" lvl="6" marL="3200400" rtl="0">
              <a:lnSpc>
                <a:spcPct val="115000"/>
              </a:lnSpc>
              <a:spcBef>
                <a:spcPts val="1600"/>
              </a:spcBef>
              <a:spcAft>
                <a:spcPts val="0"/>
              </a:spcAft>
              <a:buSzPts val="1400"/>
              <a:buChar char="●"/>
              <a:defRPr/>
            </a:lvl7pPr>
            <a:lvl8pPr indent="-317500" lvl="7" marL="3657600" rtl="0">
              <a:lnSpc>
                <a:spcPct val="115000"/>
              </a:lnSpc>
              <a:spcBef>
                <a:spcPts val="1600"/>
              </a:spcBef>
              <a:spcAft>
                <a:spcPts val="0"/>
              </a:spcAft>
              <a:buSzPts val="1400"/>
              <a:buChar char="○"/>
              <a:defRPr/>
            </a:lvl8pPr>
            <a:lvl9pPr indent="-317500" lvl="8" marL="4114800" rtl="0">
              <a:lnSpc>
                <a:spcPct val="115000"/>
              </a:lnSpc>
              <a:spcBef>
                <a:spcPts val="1600"/>
              </a:spcBef>
              <a:spcAft>
                <a:spcPts val="1600"/>
              </a:spcAft>
              <a:buSzPts val="1400"/>
              <a:buChar char="■"/>
              <a:defRPr/>
            </a:lvl9pPr>
          </a:lstStyle>
          <a:p/>
        </p:txBody>
      </p:sp>
      <p:sp>
        <p:nvSpPr>
          <p:cNvPr id="17" name="Google Shape;17;p3"/>
          <p:cNvSpPr txBox="1"/>
          <p:nvPr>
            <p:ph type="title"/>
          </p:nvPr>
        </p:nvSpPr>
        <p:spPr>
          <a:xfrm>
            <a:off x="310900" y="310900"/>
            <a:ext cx="8522100" cy="7068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18" name="Google Shape;18;p3"/>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19" name="Google Shape;19;p3"/>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algn="r">
              <a:lnSpc>
                <a:spcPct val="100000"/>
              </a:lnSpc>
              <a:spcBef>
                <a:spcPts val="0"/>
              </a:spcBef>
              <a:spcAft>
                <a:spcPts val="0"/>
              </a:spcAft>
              <a:buNone/>
              <a:defRPr b="1" sz="1200"/>
            </a:lvl1pPr>
            <a:lvl2pPr lvl="1">
              <a:spcBef>
                <a:spcPts val="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and text under (with heading)">
  <p:cSld name="TITLE_4_1_1_2_1">
    <p:spTree>
      <p:nvGrpSpPr>
        <p:cNvPr id="20" name="Shape 20"/>
        <p:cNvGrpSpPr/>
        <p:nvPr/>
      </p:nvGrpSpPr>
      <p:grpSpPr>
        <a:xfrm>
          <a:off x="0" y="0"/>
          <a:ext cx="0" cy="0"/>
          <a:chOff x="0" y="0"/>
          <a:chExt cx="0" cy="0"/>
        </a:xfrm>
      </p:grpSpPr>
      <p:sp>
        <p:nvSpPr>
          <p:cNvPr id="21" name="Google Shape;21;p4"/>
          <p:cNvSpPr txBox="1"/>
          <p:nvPr>
            <p:ph idx="1" type="body"/>
          </p:nvPr>
        </p:nvSpPr>
        <p:spPr>
          <a:xfrm>
            <a:off x="310900" y="1017725"/>
            <a:ext cx="8521200" cy="30972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2" name="Google Shape;22;p4"/>
          <p:cNvSpPr txBox="1"/>
          <p:nvPr>
            <p:ph idx="2" type="body"/>
          </p:nvPr>
        </p:nvSpPr>
        <p:spPr>
          <a:xfrm>
            <a:off x="310900" y="4117599"/>
            <a:ext cx="8521200" cy="6981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3" name="Google Shape;23;p4"/>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24" name="Google Shape;24;p4"/>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25" name="Google Shape;25;p4"/>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and text under (no heading)">
  <p:cSld name="TITLE_4_1_1_1_4_1">
    <p:spTree>
      <p:nvGrpSpPr>
        <p:cNvPr id="26" name="Shape 26"/>
        <p:cNvGrpSpPr/>
        <p:nvPr/>
      </p:nvGrpSpPr>
      <p:grpSpPr>
        <a:xfrm>
          <a:off x="0" y="0"/>
          <a:ext cx="0" cy="0"/>
          <a:chOff x="0" y="0"/>
          <a:chExt cx="0" cy="0"/>
        </a:xfrm>
      </p:grpSpPr>
      <p:sp>
        <p:nvSpPr>
          <p:cNvPr id="27" name="Google Shape;27;p5"/>
          <p:cNvSpPr txBox="1"/>
          <p:nvPr>
            <p:ph idx="1" type="body"/>
          </p:nvPr>
        </p:nvSpPr>
        <p:spPr>
          <a:xfrm>
            <a:off x="310900" y="472000"/>
            <a:ext cx="8521200" cy="37953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8" name="Google Shape;28;p5"/>
          <p:cNvSpPr txBox="1"/>
          <p:nvPr>
            <p:ph idx="2" type="body"/>
          </p:nvPr>
        </p:nvSpPr>
        <p:spPr>
          <a:xfrm>
            <a:off x="310900" y="4282175"/>
            <a:ext cx="8521200" cy="5460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29" name="Google Shape;29;p5"/>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30" name="Google Shape;30;p5"/>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no text under)">
  <p:cSld name="TITLE_4_1_1_1_3_2_1">
    <p:spTree>
      <p:nvGrpSpPr>
        <p:cNvPr id="31" name="Shape 31"/>
        <p:cNvGrpSpPr/>
        <p:nvPr/>
      </p:nvGrpSpPr>
      <p:grpSpPr>
        <a:xfrm>
          <a:off x="0" y="0"/>
          <a:ext cx="0" cy="0"/>
          <a:chOff x="0" y="0"/>
          <a:chExt cx="0" cy="0"/>
        </a:xfrm>
      </p:grpSpPr>
      <p:sp>
        <p:nvSpPr>
          <p:cNvPr id="32" name="Google Shape;32;p6"/>
          <p:cNvSpPr txBox="1"/>
          <p:nvPr>
            <p:ph idx="1" type="body"/>
          </p:nvPr>
        </p:nvSpPr>
        <p:spPr>
          <a:xfrm>
            <a:off x="310900" y="1017725"/>
            <a:ext cx="8521200" cy="38115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3" name="Google Shape;33;p6"/>
          <p:cNvSpPr txBox="1"/>
          <p:nvPr>
            <p:ph type="title"/>
          </p:nvPr>
        </p:nvSpPr>
        <p:spPr>
          <a:xfrm>
            <a:off x="310900" y="319600"/>
            <a:ext cx="8521200" cy="7089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34" name="Google Shape;34;p6"/>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35" name="Google Shape;35;p6"/>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or Images side by side">
  <p:cSld name="TITLE_4_1_1_1_3_1_1_1">
    <p:spTree>
      <p:nvGrpSpPr>
        <p:cNvPr id="36" name="Shape 36"/>
        <p:cNvGrpSpPr/>
        <p:nvPr/>
      </p:nvGrpSpPr>
      <p:grpSpPr>
        <a:xfrm>
          <a:off x="0" y="0"/>
          <a:ext cx="0" cy="0"/>
          <a:chOff x="0" y="0"/>
          <a:chExt cx="0" cy="0"/>
        </a:xfrm>
      </p:grpSpPr>
      <p:sp>
        <p:nvSpPr>
          <p:cNvPr id="37" name="Google Shape;37;p7"/>
          <p:cNvSpPr txBox="1"/>
          <p:nvPr>
            <p:ph idx="1" type="body"/>
          </p:nvPr>
        </p:nvSpPr>
        <p:spPr>
          <a:xfrm>
            <a:off x="310900" y="1170124"/>
            <a:ext cx="4096500" cy="36591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8" name="Google Shape;38;p7"/>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39" name="Google Shape;39;p7"/>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40" name="Google Shape;40;p7"/>
          <p:cNvSpPr txBox="1"/>
          <p:nvPr>
            <p:ph idx="2" type="body"/>
          </p:nvPr>
        </p:nvSpPr>
        <p:spPr>
          <a:xfrm>
            <a:off x="4736600" y="1170100"/>
            <a:ext cx="4096500" cy="36591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1" name="Google Shape;41;p7"/>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text">
  <p:cSld name="TITLE_4_1_1_1_1_1_1">
    <p:spTree>
      <p:nvGrpSpPr>
        <p:cNvPr id="42" name="Shape 42"/>
        <p:cNvGrpSpPr/>
        <p:nvPr/>
      </p:nvGrpSpPr>
      <p:grpSpPr>
        <a:xfrm>
          <a:off x="0" y="0"/>
          <a:ext cx="0" cy="0"/>
          <a:chOff x="0" y="0"/>
          <a:chExt cx="0" cy="0"/>
        </a:xfrm>
      </p:grpSpPr>
      <p:sp>
        <p:nvSpPr>
          <p:cNvPr id="43" name="Google Shape;43;p8"/>
          <p:cNvSpPr txBox="1"/>
          <p:nvPr>
            <p:ph type="title"/>
          </p:nvPr>
        </p:nvSpPr>
        <p:spPr>
          <a:xfrm>
            <a:off x="310900" y="319600"/>
            <a:ext cx="8521200" cy="4508400"/>
          </a:xfrm>
          <a:prstGeom prst="rect">
            <a:avLst/>
          </a:prstGeom>
        </p:spPr>
        <p:txBody>
          <a:bodyPr anchorCtr="0" anchor="t" bIns="91425" lIns="91425" spcFirstLastPara="1" rIns="91425" wrap="square" tIns="91425">
            <a:noAutofit/>
          </a:bodyPr>
          <a:lstStyle>
            <a:lvl1pPr lvl="0" rtl="0">
              <a:spcBef>
                <a:spcPts val="0"/>
              </a:spcBef>
              <a:spcAft>
                <a:spcPts val="0"/>
              </a:spcAft>
              <a:buNone/>
              <a:defRPr b="0" sz="3600">
                <a:latin typeface="Quicksand Light"/>
                <a:ea typeface="Quicksand Light"/>
                <a:cs typeface="Quicksand Light"/>
                <a:sym typeface="Quicksand Light"/>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44" name="Google Shape;44;p8"/>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45" name="Google Shape;45;p8"/>
          <p:cNvSpPr txBox="1"/>
          <p:nvPr>
            <p:ph idx="1"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1155CC">
            <a:alpha val="5590"/>
          </a:srgbClr>
        </a:solidFill>
      </p:bgPr>
    </p:bg>
    <p:spTree>
      <p:nvGrpSpPr>
        <p:cNvPr id="5" name="Shape 5"/>
        <p:cNvGrpSpPr/>
        <p:nvPr/>
      </p:nvGrpSpPr>
      <p:grpSpPr>
        <a:xfrm>
          <a:off x="0" y="0"/>
          <a:ext cx="0" cy="0"/>
          <a:chOff x="0" y="0"/>
          <a:chExt cx="0" cy="0"/>
        </a:xfrm>
      </p:grpSpPr>
      <p:sp>
        <p:nvSpPr>
          <p:cNvPr id="6" name="Google Shape;6;p1"/>
          <p:cNvSpPr/>
          <p:nvPr/>
        </p:nvSpPr>
        <p:spPr>
          <a:xfrm>
            <a:off x="0" y="2725"/>
            <a:ext cx="9144000" cy="3069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310900" y="310900"/>
            <a:ext cx="8521500" cy="7068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Clr>
                <a:schemeClr val="dk1"/>
              </a:buClr>
              <a:buSzPts val="2800"/>
              <a:buFont typeface="Quicksand"/>
              <a:buNone/>
              <a:defRPr b="1" sz="2800">
                <a:solidFill>
                  <a:schemeClr val="dk1"/>
                </a:solidFill>
                <a:latin typeface="Quicksand"/>
                <a:ea typeface="Quicksand"/>
                <a:cs typeface="Quicksand"/>
                <a:sym typeface="Quicksan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8" name="Google Shape;8;p1"/>
          <p:cNvSpPr txBox="1"/>
          <p:nvPr>
            <p:ph idx="1" type="body"/>
          </p:nvPr>
        </p:nvSpPr>
        <p:spPr>
          <a:xfrm>
            <a:off x="310900" y="1017725"/>
            <a:ext cx="8521500" cy="38103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1pPr>
            <a:lvl2pPr indent="-317500" lvl="1" marL="9144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2pPr>
            <a:lvl3pPr indent="-317500" lvl="2" marL="13716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3pPr>
            <a:lvl4pPr indent="-317500" lvl="3" marL="18288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4pPr>
            <a:lvl5pPr indent="-317500" lvl="4" marL="22860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5pPr>
            <a:lvl6pPr indent="-317500" lvl="5" marL="27432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6pPr>
            <a:lvl7pPr indent="-317500" lvl="6" marL="32004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7pPr>
            <a:lvl8pPr indent="-317500" lvl="7" marL="36576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8pPr>
            <a:lvl9pPr indent="-317500" lvl="8" marL="4114800">
              <a:lnSpc>
                <a:spcPct val="115000"/>
              </a:lnSpc>
              <a:spcBef>
                <a:spcPts val="1600"/>
              </a:spcBef>
              <a:spcAft>
                <a:spcPts val="1600"/>
              </a:spcAft>
              <a:buClr>
                <a:schemeClr val="dk1"/>
              </a:buClr>
              <a:buSzPts val="1400"/>
              <a:buFont typeface="Quicksand"/>
              <a:buChar char="■"/>
              <a:defRPr>
                <a:solidFill>
                  <a:schemeClr val="dk1"/>
                </a:solidFill>
                <a:latin typeface="Quicksand"/>
                <a:ea typeface="Quicksand"/>
                <a:cs typeface="Quicksand"/>
                <a:sym typeface="Quicksand"/>
              </a:defRPr>
            </a:lvl9pPr>
          </a:lstStyle>
          <a:p/>
        </p:txBody>
      </p:sp>
      <p:sp>
        <p:nvSpPr>
          <p:cNvPr id="9" name="Google Shape;9;p1"/>
          <p:cNvSpPr txBox="1"/>
          <p:nvPr>
            <p:ph idx="12" type="sldNum"/>
          </p:nvPr>
        </p:nvSpPr>
        <p:spPr>
          <a:xfrm>
            <a:off x="8832200" y="4829300"/>
            <a:ext cx="311700" cy="314100"/>
          </a:xfrm>
          <a:prstGeom prst="rect">
            <a:avLst/>
          </a:prstGeom>
          <a:noFill/>
          <a:ln>
            <a:noFill/>
          </a:ln>
        </p:spPr>
        <p:txBody>
          <a:bodyPr anchorCtr="0" anchor="ctr" bIns="91425" lIns="91425" spcFirstLastPara="1" rIns="91425" wrap="square" tIns="91425">
            <a:noAutofit/>
          </a:bodyPr>
          <a:lstStyle>
            <a:lvl1pPr lvl="0" rtl="0" algn="ctr">
              <a:buNone/>
              <a:defRPr sz="800">
                <a:solidFill>
                  <a:srgbClr val="494985"/>
                </a:solidFill>
                <a:latin typeface="Quicksand Light"/>
                <a:ea typeface="Quicksand Light"/>
                <a:cs typeface="Quicksand Light"/>
                <a:sym typeface="Quicksand Light"/>
              </a:defRPr>
            </a:lvl1pPr>
            <a:lvl2pPr lvl="1" rtl="0" algn="ctr">
              <a:buNone/>
              <a:defRPr sz="800">
                <a:solidFill>
                  <a:srgbClr val="494985"/>
                </a:solidFill>
                <a:latin typeface="Quicksand Light"/>
                <a:ea typeface="Quicksand Light"/>
                <a:cs typeface="Quicksand Light"/>
                <a:sym typeface="Quicksand Light"/>
              </a:defRPr>
            </a:lvl2pPr>
            <a:lvl3pPr lvl="2" rtl="0" algn="ctr">
              <a:buNone/>
              <a:defRPr sz="800">
                <a:solidFill>
                  <a:srgbClr val="494985"/>
                </a:solidFill>
                <a:latin typeface="Quicksand Light"/>
                <a:ea typeface="Quicksand Light"/>
                <a:cs typeface="Quicksand Light"/>
                <a:sym typeface="Quicksand Light"/>
              </a:defRPr>
            </a:lvl3pPr>
            <a:lvl4pPr lvl="3" rtl="0" algn="ctr">
              <a:buNone/>
              <a:defRPr sz="800">
                <a:solidFill>
                  <a:srgbClr val="494985"/>
                </a:solidFill>
                <a:latin typeface="Quicksand Light"/>
                <a:ea typeface="Quicksand Light"/>
                <a:cs typeface="Quicksand Light"/>
                <a:sym typeface="Quicksand Light"/>
              </a:defRPr>
            </a:lvl4pPr>
            <a:lvl5pPr lvl="4" rtl="0" algn="ctr">
              <a:buNone/>
              <a:defRPr sz="800">
                <a:solidFill>
                  <a:srgbClr val="494985"/>
                </a:solidFill>
                <a:latin typeface="Quicksand Light"/>
                <a:ea typeface="Quicksand Light"/>
                <a:cs typeface="Quicksand Light"/>
                <a:sym typeface="Quicksand Light"/>
              </a:defRPr>
            </a:lvl5pPr>
            <a:lvl6pPr lvl="5" rtl="0" algn="ctr">
              <a:buNone/>
              <a:defRPr sz="800">
                <a:solidFill>
                  <a:srgbClr val="494985"/>
                </a:solidFill>
                <a:latin typeface="Quicksand Light"/>
                <a:ea typeface="Quicksand Light"/>
                <a:cs typeface="Quicksand Light"/>
                <a:sym typeface="Quicksand Light"/>
              </a:defRPr>
            </a:lvl6pPr>
            <a:lvl7pPr lvl="6" rtl="0" algn="ctr">
              <a:buNone/>
              <a:defRPr sz="800">
                <a:solidFill>
                  <a:srgbClr val="494985"/>
                </a:solidFill>
                <a:latin typeface="Quicksand Light"/>
                <a:ea typeface="Quicksand Light"/>
                <a:cs typeface="Quicksand Light"/>
                <a:sym typeface="Quicksand Light"/>
              </a:defRPr>
            </a:lvl7pPr>
            <a:lvl8pPr lvl="7" rtl="0" algn="ctr">
              <a:buNone/>
              <a:defRPr sz="800">
                <a:solidFill>
                  <a:srgbClr val="494985"/>
                </a:solidFill>
                <a:latin typeface="Quicksand Light"/>
                <a:ea typeface="Quicksand Light"/>
                <a:cs typeface="Quicksand Light"/>
                <a:sym typeface="Quicksand Light"/>
              </a:defRPr>
            </a:lvl8pPr>
            <a:lvl9pPr lvl="8" rtl="0" algn="ctr">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96">
          <p15:clr>
            <a:srgbClr val="EA4335"/>
          </p15:clr>
        </p15:guide>
        <p15:guide id="2" orient="horz" pos="196">
          <p15:clr>
            <a:srgbClr val="EA4335"/>
          </p15:clr>
        </p15:guide>
        <p15:guide id="3" orient="horz" pos="641">
          <p15:clr>
            <a:srgbClr val="EA4335"/>
          </p15:clr>
        </p15:guide>
        <p15:guide id="4" pos="2776">
          <p15:clr>
            <a:srgbClr val="EA4335"/>
          </p15:clr>
        </p15:guide>
        <p15:guide id="5" orient="horz" pos="812">
          <p15:clr>
            <a:srgbClr val="EA4335"/>
          </p15:clr>
        </p15:guide>
        <p15:guide id="6" pos="2984">
          <p15:clr>
            <a:srgbClr val="EA4335"/>
          </p15:clr>
        </p15:guide>
        <p15:guide id="7" pos="5564">
          <p15:clr>
            <a:srgbClr val="EA4335"/>
          </p15:clr>
        </p15:guide>
        <p15:guide id="8" orient="horz" pos="2592">
          <p15:clr>
            <a:srgbClr val="EA4335"/>
          </p15:clr>
        </p15:guide>
        <p15:guide id="9" pos="2448">
          <p15:clr>
            <a:srgbClr val="EA4335"/>
          </p15:clr>
        </p15:guide>
        <p15:guide id="10" pos="3312">
          <p15:clr>
            <a:srgbClr val="EA4335"/>
          </p15:clr>
        </p15:guide>
        <p15:guide id="11" orient="horz" pos="3041">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49" name="Shape 49"/>
        <p:cNvGrpSpPr/>
        <p:nvPr/>
      </p:nvGrpSpPr>
      <p:grpSpPr>
        <a:xfrm>
          <a:off x="0" y="0"/>
          <a:ext cx="0" cy="0"/>
          <a:chOff x="0" y="0"/>
          <a:chExt cx="0" cy="0"/>
        </a:xfrm>
      </p:grpSpPr>
      <p:sp>
        <p:nvSpPr>
          <p:cNvPr id="50" name="Google Shape;50;p9"/>
          <p:cNvSpPr txBox="1"/>
          <p:nvPr>
            <p:ph type="title"/>
          </p:nvPr>
        </p:nvSpPr>
        <p:spPr>
          <a:xfrm>
            <a:off x="526875" y="576775"/>
            <a:ext cx="8095800" cy="203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Lesson 6:</a:t>
            </a:r>
            <a:endParaRPr/>
          </a:p>
          <a:p>
            <a:pPr indent="0" lvl="0" marL="0" rtl="0" algn="l">
              <a:spcBef>
                <a:spcPts val="0"/>
              </a:spcBef>
              <a:spcAft>
                <a:spcPts val="0"/>
              </a:spcAft>
              <a:buNone/>
            </a:pPr>
            <a:r>
              <a:rPr lang="en-GB"/>
              <a:t>Putting it all together</a:t>
            </a:r>
            <a:endParaRPr/>
          </a:p>
          <a:p>
            <a:pPr indent="0" lvl="0" marL="0" rtl="0" algn="l">
              <a:spcBef>
                <a:spcPts val="0"/>
              </a:spcBef>
              <a:spcAft>
                <a:spcPts val="0"/>
              </a:spcAft>
              <a:buNone/>
            </a:pPr>
            <a:r>
              <a:t/>
            </a:r>
            <a:endParaRPr/>
          </a:p>
        </p:txBody>
      </p:sp>
      <p:sp>
        <p:nvSpPr>
          <p:cNvPr id="51" name="Google Shape;51;p9"/>
          <p:cNvSpPr txBox="1"/>
          <p:nvPr>
            <p:ph idx="1" type="subTitle"/>
          </p:nvPr>
        </p:nvSpPr>
        <p:spPr>
          <a:xfrm>
            <a:off x="532725" y="2665400"/>
            <a:ext cx="8095800" cy="731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GB"/>
              <a:t>Year 8 – Intro to Python programming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48" name="Shape 148"/>
        <p:cNvGrpSpPr/>
        <p:nvPr/>
      </p:nvGrpSpPr>
      <p:grpSpPr>
        <a:xfrm>
          <a:off x="0" y="0"/>
          <a:ext cx="0" cy="0"/>
          <a:chOff x="0" y="0"/>
          <a:chExt cx="0" cy="0"/>
        </a:xfrm>
      </p:grpSpPr>
      <p:sp>
        <p:nvSpPr>
          <p:cNvPr id="149" name="Google Shape;149;p18"/>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50" name="Google Shape;150;p18"/>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Assessment</a:t>
            </a:r>
            <a:endParaRPr/>
          </a:p>
        </p:txBody>
      </p:sp>
      <p:sp>
        <p:nvSpPr>
          <p:cNvPr id="151" name="Google Shape;151;p18"/>
          <p:cNvSpPr txBox="1"/>
          <p:nvPr>
            <p:ph idx="1" type="body"/>
          </p:nvPr>
        </p:nvSpPr>
        <p:spPr>
          <a:xfrm>
            <a:off x="310900" y="1017725"/>
            <a:ext cx="3783600" cy="3811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You will now take a quiz, to assess your learning throughout this unit.</a:t>
            </a:r>
            <a:endParaRPr/>
          </a:p>
          <a:p>
            <a:pPr indent="0" lvl="0" marL="0" rtl="0" algn="l">
              <a:spcBef>
                <a:spcPts val="1600"/>
              </a:spcBef>
              <a:spcAft>
                <a:spcPts val="1600"/>
              </a:spcAft>
              <a:buNone/>
            </a:pPr>
            <a:r>
              <a:rPr b="1" lang="en-GB"/>
              <a:t>Good luck!</a:t>
            </a:r>
            <a:endParaRPr b="1"/>
          </a:p>
        </p:txBody>
      </p:sp>
      <p:sp>
        <p:nvSpPr>
          <p:cNvPr id="152" name="Google Shape;152;p18"/>
          <p:cNvSpPr txBox="1"/>
          <p:nvPr>
            <p:ph type="title"/>
          </p:nvPr>
        </p:nvSpPr>
        <p:spPr>
          <a:xfrm>
            <a:off x="310900" y="319600"/>
            <a:ext cx="8521200" cy="708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Summative assessment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56" name="Shape 156"/>
        <p:cNvGrpSpPr/>
        <p:nvPr/>
      </p:nvGrpSpPr>
      <p:grpSpPr>
        <a:xfrm>
          <a:off x="0" y="0"/>
          <a:ext cx="0" cy="0"/>
          <a:chOff x="0" y="0"/>
          <a:chExt cx="0" cy="0"/>
        </a:xfrm>
      </p:grpSpPr>
      <p:sp>
        <p:nvSpPr>
          <p:cNvPr id="157" name="Google Shape;157;p19"/>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58" name="Google Shape;158;p19"/>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Assessment</a:t>
            </a:r>
            <a:endParaRPr/>
          </a:p>
        </p:txBody>
      </p:sp>
      <p:sp>
        <p:nvSpPr>
          <p:cNvPr id="159" name="Google Shape;159;p19"/>
          <p:cNvSpPr txBox="1"/>
          <p:nvPr>
            <p:ph type="title"/>
          </p:nvPr>
        </p:nvSpPr>
        <p:spPr>
          <a:xfrm>
            <a:off x="310900" y="319600"/>
            <a:ext cx="8521200" cy="708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Summative assessment: feedback</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163" name="Shape 163"/>
        <p:cNvGrpSpPr/>
        <p:nvPr/>
      </p:nvGrpSpPr>
      <p:grpSpPr>
        <a:xfrm>
          <a:off x="0" y="0"/>
          <a:ext cx="0" cy="0"/>
          <a:chOff x="0" y="0"/>
          <a:chExt cx="0" cy="0"/>
        </a:xfrm>
      </p:grpSpPr>
      <p:sp>
        <p:nvSpPr>
          <p:cNvPr id="164" name="Google Shape;164;p20"/>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Unit takeaways</a:t>
            </a:r>
            <a:endParaRPr/>
          </a:p>
        </p:txBody>
      </p:sp>
      <p:sp>
        <p:nvSpPr>
          <p:cNvPr id="165" name="Google Shape;165;p20"/>
          <p:cNvSpPr txBox="1"/>
          <p:nvPr>
            <p:ph idx="1" type="body"/>
          </p:nvPr>
        </p:nvSpPr>
        <p:spPr>
          <a:xfrm>
            <a:off x="310900" y="1170125"/>
            <a:ext cx="4096500" cy="2541000"/>
          </a:xfrm>
          <a:prstGeom prst="rect">
            <a:avLst/>
          </a:prstGeom>
        </p:spPr>
        <p:txBody>
          <a:bodyPr anchorCtr="0" anchor="t" bIns="91425" lIns="91425" spcFirstLastPara="1" rIns="91425" wrap="square" tIns="91425">
            <a:noAutofit/>
          </a:bodyPr>
          <a:lstStyle/>
          <a:p>
            <a:pPr indent="0" lvl="0" marL="0" rtl="0" algn="l">
              <a:lnSpc>
                <a:spcPct val="114000"/>
              </a:lnSpc>
              <a:spcBef>
                <a:spcPts val="0"/>
              </a:spcBef>
              <a:spcAft>
                <a:spcPts val="0"/>
              </a:spcAft>
              <a:buNone/>
            </a:pPr>
            <a:r>
              <a:rPr lang="en-GB"/>
              <a:t>On a </a:t>
            </a:r>
            <a:r>
              <a:rPr b="1" lang="en-GB"/>
              <a:t>sticky note</a:t>
            </a:r>
            <a:r>
              <a:rPr lang="en-GB"/>
              <a:t>, write:</a:t>
            </a:r>
            <a:endParaRPr/>
          </a:p>
          <a:p>
            <a:pPr indent="0" lvl="0" marL="0" rtl="0" algn="l">
              <a:lnSpc>
                <a:spcPct val="114000"/>
              </a:lnSpc>
              <a:spcBef>
                <a:spcPts val="1000"/>
              </a:spcBef>
              <a:spcAft>
                <a:spcPts val="0"/>
              </a:spcAft>
              <a:buNone/>
            </a:pPr>
            <a:r>
              <a:rPr lang="en-GB"/>
              <a:t>One thing that </a:t>
            </a:r>
            <a:r>
              <a:rPr b="1" lang="en-GB"/>
              <a:t>impressed</a:t>
            </a:r>
            <a:r>
              <a:rPr lang="en-GB"/>
              <a:t> you</a:t>
            </a:r>
            <a:endParaRPr/>
          </a:p>
          <a:p>
            <a:pPr indent="0" lvl="0" marL="0" rtl="0" algn="l">
              <a:lnSpc>
                <a:spcPct val="114000"/>
              </a:lnSpc>
              <a:spcBef>
                <a:spcPts val="1000"/>
              </a:spcBef>
              <a:spcAft>
                <a:spcPts val="0"/>
              </a:spcAft>
              <a:buNone/>
            </a:pPr>
            <a:r>
              <a:rPr lang="en-GB"/>
              <a:t>One thing that you </a:t>
            </a:r>
            <a:r>
              <a:rPr b="1" lang="en-GB"/>
              <a:t>learnt</a:t>
            </a:r>
            <a:endParaRPr b="1"/>
          </a:p>
          <a:p>
            <a:pPr indent="0" lvl="0" marL="0" rtl="0" algn="l">
              <a:lnSpc>
                <a:spcPct val="114000"/>
              </a:lnSpc>
              <a:spcBef>
                <a:spcPts val="0"/>
              </a:spcBef>
              <a:spcAft>
                <a:spcPts val="0"/>
              </a:spcAft>
              <a:buNone/>
            </a:pPr>
            <a:r>
              <a:rPr lang="en-GB"/>
              <a:t>(and that you’ll remember) </a:t>
            </a:r>
            <a:endParaRPr/>
          </a:p>
          <a:p>
            <a:pPr indent="0" lvl="0" marL="0" rtl="0" algn="l">
              <a:lnSpc>
                <a:spcPct val="114000"/>
              </a:lnSpc>
              <a:spcBef>
                <a:spcPts val="1000"/>
              </a:spcBef>
              <a:spcAft>
                <a:spcPts val="1000"/>
              </a:spcAft>
              <a:buNone/>
            </a:pPr>
            <a:r>
              <a:rPr lang="en-GB"/>
              <a:t>And one thing that you </a:t>
            </a:r>
            <a:r>
              <a:rPr b="1" lang="en-GB"/>
              <a:t>didn’t really </a:t>
            </a:r>
            <a:r>
              <a:rPr b="1" lang="en-GB"/>
              <a:t>enjoy</a:t>
            </a:r>
            <a:r>
              <a:rPr lang="en-GB"/>
              <a:t> </a:t>
            </a:r>
            <a:endParaRPr/>
          </a:p>
        </p:txBody>
      </p:sp>
      <p:sp>
        <p:nvSpPr>
          <p:cNvPr id="166" name="Google Shape;166;p20"/>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Summary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170" name="Shape 170"/>
        <p:cNvGrpSpPr/>
        <p:nvPr/>
      </p:nvGrpSpPr>
      <p:grpSpPr>
        <a:xfrm>
          <a:off x="0" y="0"/>
          <a:ext cx="0" cy="0"/>
          <a:chOff x="0" y="0"/>
          <a:chExt cx="0" cy="0"/>
        </a:xfrm>
      </p:grpSpPr>
      <p:sp>
        <p:nvSpPr>
          <p:cNvPr id="171" name="Google Shape;171;p21"/>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Summary</a:t>
            </a:r>
            <a:endParaRPr/>
          </a:p>
        </p:txBody>
      </p:sp>
      <p:sp>
        <p:nvSpPr>
          <p:cNvPr id="172" name="Google Shape;172;p21"/>
          <p:cNvSpPr txBox="1"/>
          <p:nvPr/>
        </p:nvSpPr>
        <p:spPr>
          <a:xfrm>
            <a:off x="310900" y="310900"/>
            <a:ext cx="40965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In this lesson, you...</a:t>
            </a:r>
            <a:endParaRPr b="1" sz="2400">
              <a:solidFill>
                <a:srgbClr val="5B5BA5"/>
              </a:solidFill>
              <a:latin typeface="Quicksand"/>
              <a:ea typeface="Quicksand"/>
              <a:cs typeface="Quicksand"/>
              <a:sym typeface="Quicksand"/>
            </a:endParaRPr>
          </a:p>
        </p:txBody>
      </p:sp>
      <p:sp>
        <p:nvSpPr>
          <p:cNvPr id="173" name="Google Shape;173;p21"/>
          <p:cNvSpPr txBox="1"/>
          <p:nvPr/>
        </p:nvSpPr>
        <p:spPr>
          <a:xfrm>
            <a:off x="310900" y="1322525"/>
            <a:ext cx="4096500" cy="279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1800">
                <a:solidFill>
                  <a:schemeClr val="dk1"/>
                </a:solidFill>
                <a:latin typeface="Quicksand"/>
                <a:ea typeface="Quicksand"/>
                <a:cs typeface="Quicksand"/>
                <a:sym typeface="Quicksand"/>
              </a:rPr>
              <a:t>Used three </a:t>
            </a:r>
            <a:r>
              <a:rPr b="1" lang="en-GB" sz="1800">
                <a:solidFill>
                  <a:schemeClr val="dk1"/>
                </a:solidFill>
                <a:latin typeface="Quicksand"/>
                <a:ea typeface="Quicksand"/>
                <a:cs typeface="Quicksand"/>
                <a:sym typeface="Quicksand"/>
              </a:rPr>
              <a:t>control structures</a:t>
            </a:r>
            <a:r>
              <a:rPr lang="en-GB" sz="1800">
                <a:solidFill>
                  <a:schemeClr val="dk1"/>
                </a:solidFill>
                <a:latin typeface="Quicksand"/>
                <a:ea typeface="Quicksand"/>
                <a:cs typeface="Quicksand"/>
                <a:sym typeface="Quicksand"/>
              </a:rPr>
              <a:t> (sequence, selection, and iteration) to build a more complex program</a:t>
            </a:r>
            <a:endParaRPr sz="1800">
              <a:solidFill>
                <a:schemeClr val="dk1"/>
              </a:solidFill>
              <a:latin typeface="Quicksand"/>
              <a:ea typeface="Quicksand"/>
              <a:cs typeface="Quicksand"/>
              <a:sym typeface="Quicksand"/>
            </a:endParaRPr>
          </a:p>
          <a:p>
            <a:pPr indent="0" lvl="0" marL="0" rtl="0" algn="l">
              <a:lnSpc>
                <a:spcPct val="115000"/>
              </a:lnSpc>
              <a:spcBef>
                <a:spcPts val="1600"/>
              </a:spcBef>
              <a:spcAft>
                <a:spcPts val="0"/>
              </a:spcAft>
              <a:buNone/>
            </a:pPr>
            <a:r>
              <a:rPr lang="en-GB" sz="1800">
                <a:solidFill>
                  <a:schemeClr val="dk1"/>
                </a:solidFill>
                <a:latin typeface="Quicksand"/>
                <a:ea typeface="Quicksand"/>
                <a:cs typeface="Quicksand"/>
                <a:sym typeface="Quicksand"/>
              </a:rPr>
              <a:t>Used </a:t>
            </a:r>
            <a:r>
              <a:rPr b="1" lang="en-GB" sz="1800">
                <a:solidFill>
                  <a:schemeClr val="dk1"/>
                </a:solidFill>
                <a:latin typeface="Quicksand"/>
                <a:ea typeface="Quicksand"/>
                <a:cs typeface="Quicksand"/>
                <a:sym typeface="Quicksand"/>
              </a:rPr>
              <a:t>Boolean</a:t>
            </a:r>
            <a:r>
              <a:rPr lang="en-GB" sz="1800">
                <a:solidFill>
                  <a:schemeClr val="dk1"/>
                </a:solidFill>
                <a:latin typeface="Quicksand"/>
                <a:ea typeface="Quicksand"/>
                <a:cs typeface="Quicksand"/>
                <a:sym typeface="Quicksand"/>
              </a:rPr>
              <a:t> variables, operators, and expressions</a:t>
            </a:r>
            <a:endParaRPr sz="1800">
              <a:solidFill>
                <a:schemeClr val="dk1"/>
              </a:solidFill>
              <a:latin typeface="Quicksand"/>
              <a:ea typeface="Quicksand"/>
              <a:cs typeface="Quicksand"/>
              <a:sym typeface="Quicksand"/>
            </a:endParaRPr>
          </a:p>
          <a:p>
            <a:pPr indent="0" lvl="0" marL="0" rtl="0" algn="l">
              <a:lnSpc>
                <a:spcPct val="115000"/>
              </a:lnSpc>
              <a:spcBef>
                <a:spcPts val="1600"/>
              </a:spcBef>
              <a:spcAft>
                <a:spcPts val="1600"/>
              </a:spcAft>
              <a:buNone/>
            </a:pPr>
            <a:r>
              <a:rPr lang="en-GB" sz="1800">
                <a:solidFill>
                  <a:schemeClr val="dk1"/>
                </a:solidFill>
                <a:latin typeface="Quicksand"/>
                <a:ea typeface="Quicksand"/>
                <a:cs typeface="Quicksand"/>
                <a:sym typeface="Quicksand"/>
              </a:rPr>
              <a:t>Took a </a:t>
            </a:r>
            <a:r>
              <a:rPr b="1" lang="en-GB" sz="1800">
                <a:solidFill>
                  <a:schemeClr val="dk1"/>
                </a:solidFill>
                <a:latin typeface="Quicksand"/>
                <a:ea typeface="Quicksand"/>
                <a:cs typeface="Quicksand"/>
                <a:sym typeface="Quicksand"/>
              </a:rPr>
              <a:t>quiz</a:t>
            </a:r>
            <a:r>
              <a:rPr lang="en-GB" sz="1800">
                <a:solidFill>
                  <a:schemeClr val="dk1"/>
                </a:solidFill>
                <a:latin typeface="Quicksand"/>
                <a:ea typeface="Quicksand"/>
                <a:cs typeface="Quicksand"/>
                <a:sym typeface="Quicksand"/>
              </a:rPr>
              <a:t>, to assess what you have learnt</a:t>
            </a:r>
            <a:endParaRPr sz="1800">
              <a:solidFill>
                <a:schemeClr val="dk1"/>
              </a:solidFill>
              <a:latin typeface="Quicksand"/>
              <a:ea typeface="Quicksand"/>
              <a:cs typeface="Quicksand"/>
              <a:sym typeface="Quicksan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177" name="Shape 177"/>
        <p:cNvGrpSpPr/>
        <p:nvPr/>
      </p:nvGrpSpPr>
      <p:grpSpPr>
        <a:xfrm>
          <a:off x="0" y="0"/>
          <a:ext cx="0" cy="0"/>
          <a:chOff x="0" y="0"/>
          <a:chExt cx="0" cy="0"/>
        </a:xfrm>
      </p:grpSpPr>
      <p:sp>
        <p:nvSpPr>
          <p:cNvPr id="178" name="Google Shape;178;p22"/>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Summary</a:t>
            </a:r>
            <a:endParaRPr/>
          </a:p>
        </p:txBody>
      </p:sp>
      <p:sp>
        <p:nvSpPr>
          <p:cNvPr id="179" name="Google Shape;179;p22"/>
          <p:cNvSpPr txBox="1"/>
          <p:nvPr/>
        </p:nvSpPr>
        <p:spPr>
          <a:xfrm>
            <a:off x="310900" y="310900"/>
            <a:ext cx="40965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In this unit, you...</a:t>
            </a:r>
            <a:endParaRPr b="1" sz="2400">
              <a:solidFill>
                <a:srgbClr val="5B5BA5"/>
              </a:solidFill>
              <a:latin typeface="Quicksand"/>
              <a:ea typeface="Quicksand"/>
              <a:cs typeface="Quicksand"/>
              <a:sym typeface="Quicksand"/>
            </a:endParaRPr>
          </a:p>
        </p:txBody>
      </p:sp>
      <p:sp>
        <p:nvSpPr>
          <p:cNvPr id="180" name="Google Shape;180;p22"/>
          <p:cNvSpPr txBox="1"/>
          <p:nvPr/>
        </p:nvSpPr>
        <p:spPr>
          <a:xfrm>
            <a:off x="310900" y="1322525"/>
            <a:ext cx="4096500" cy="279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1800">
                <a:solidFill>
                  <a:schemeClr val="dk1"/>
                </a:solidFill>
                <a:latin typeface="Quicksand"/>
                <a:ea typeface="Quicksand"/>
                <a:cs typeface="Quicksand"/>
                <a:sym typeface="Quicksand"/>
              </a:rPr>
              <a:t>Explored what basic programming structures look like in Python</a:t>
            </a:r>
            <a:endParaRPr sz="1800">
              <a:solidFill>
                <a:schemeClr val="dk1"/>
              </a:solidFill>
              <a:latin typeface="Quicksand"/>
              <a:ea typeface="Quicksand"/>
              <a:cs typeface="Quicksand"/>
              <a:sym typeface="Quicksand"/>
            </a:endParaRPr>
          </a:p>
          <a:p>
            <a:pPr indent="0" lvl="0" marL="0" rtl="0" algn="l">
              <a:lnSpc>
                <a:spcPct val="115000"/>
              </a:lnSpc>
              <a:spcBef>
                <a:spcPts val="1600"/>
              </a:spcBef>
              <a:spcAft>
                <a:spcPts val="1600"/>
              </a:spcAft>
              <a:buNone/>
            </a:pPr>
            <a:r>
              <a:rPr lang="en-GB" sz="1800">
                <a:solidFill>
                  <a:schemeClr val="dk1"/>
                </a:solidFill>
                <a:latin typeface="Quicksand"/>
                <a:ea typeface="Quicksand"/>
                <a:cs typeface="Quicksand"/>
                <a:sym typeface="Quicksand"/>
              </a:rPr>
              <a:t>Built your first Python programs</a:t>
            </a:r>
            <a:endParaRPr sz="1800">
              <a:solidFill>
                <a:schemeClr val="dk1"/>
              </a:solidFill>
              <a:latin typeface="Quicksand"/>
              <a:ea typeface="Quicksand"/>
              <a:cs typeface="Quicksand"/>
              <a:sym typeface="Quicksan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5" name="Shape 55"/>
        <p:cNvGrpSpPr/>
        <p:nvPr/>
      </p:nvGrpSpPr>
      <p:grpSpPr>
        <a:xfrm>
          <a:off x="0" y="0"/>
          <a:ext cx="0" cy="0"/>
          <a:chOff x="0" y="0"/>
          <a:chExt cx="0" cy="0"/>
        </a:xfrm>
      </p:grpSpPr>
      <p:sp>
        <p:nvSpPr>
          <p:cNvPr id="56" name="Google Shape;56;p10"/>
          <p:cNvSpPr txBox="1"/>
          <p:nvPr/>
        </p:nvSpPr>
        <p:spPr>
          <a:xfrm>
            <a:off x="310900" y="1294200"/>
            <a:ext cx="4684800" cy="2523000"/>
          </a:xfrm>
          <a:prstGeom prst="rect">
            <a:avLst/>
          </a:prstGeom>
          <a:noFill/>
          <a:ln>
            <a:noFill/>
          </a:ln>
        </p:spPr>
        <p:txBody>
          <a:bodyPr anchorCtr="0" anchor="t" bIns="91425" lIns="91425" spcFirstLastPara="1" rIns="91425" wrap="square" tIns="91425">
            <a:noAutofit/>
          </a:bodyPr>
          <a:lstStyle/>
          <a:p>
            <a:pPr indent="0" lvl="0" marL="0" rtl="0" algn="l">
              <a:lnSpc>
                <a:spcPct val="114000"/>
              </a:lnSpc>
              <a:spcBef>
                <a:spcPts val="0"/>
              </a:spcBef>
              <a:spcAft>
                <a:spcPts val="0"/>
              </a:spcAft>
              <a:buNone/>
            </a:pPr>
            <a:r>
              <a:rPr lang="en-GB">
                <a:latin typeface="Roboto Mono"/>
                <a:ea typeface="Roboto Mono"/>
                <a:cs typeface="Roboto Mono"/>
                <a:sym typeface="Roboto Mono"/>
              </a:rPr>
              <a:t>lucky = 13</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print("Can you guess my lucky number?")</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guess = int(input())</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if guess == lucky:</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print("Amazing, you guessed it")</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else:</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print("Sorry, it’s not", guess)</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print("Nice playing with you")</a:t>
            </a:r>
            <a:endParaRPr>
              <a:latin typeface="Roboto Mono"/>
              <a:ea typeface="Roboto Mono"/>
              <a:cs typeface="Roboto Mono"/>
              <a:sym typeface="Roboto Mono"/>
            </a:endParaRPr>
          </a:p>
        </p:txBody>
      </p:sp>
      <p:sp>
        <p:nvSpPr>
          <p:cNvPr id="57" name="Google Shape;57;p10"/>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Starter a</a:t>
            </a:r>
            <a:r>
              <a:rPr lang="en-GB"/>
              <a:t>ctivity</a:t>
            </a:r>
            <a:endParaRPr/>
          </a:p>
        </p:txBody>
      </p:sp>
      <p:sp>
        <p:nvSpPr>
          <p:cNvPr id="58" name="Google Shape;58;p10"/>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Guess my lucky number: multiple attempts</a:t>
            </a:r>
            <a:endParaRPr sz="2400">
              <a:solidFill>
                <a:srgbClr val="5B5BA5"/>
              </a:solidFill>
              <a:latin typeface="Quicksand"/>
              <a:ea typeface="Quicksand"/>
              <a:cs typeface="Quicksand"/>
              <a:sym typeface="Quicksand"/>
            </a:endParaRPr>
          </a:p>
        </p:txBody>
      </p:sp>
      <p:sp>
        <p:nvSpPr>
          <p:cNvPr id="59" name="Google Shape;59;p10"/>
          <p:cNvSpPr/>
          <p:nvPr/>
        </p:nvSpPr>
        <p:spPr>
          <a:xfrm>
            <a:off x="310900" y="1327398"/>
            <a:ext cx="4491000" cy="314100"/>
          </a:xfrm>
          <a:prstGeom prst="rect">
            <a:avLst/>
          </a:prstGeom>
          <a:noFill/>
          <a:ln cap="flat" cmpd="sng" w="9525">
            <a:solidFill>
              <a:srgbClr val="5B5BA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0"/>
          <p:cNvSpPr txBox="1"/>
          <p:nvPr/>
        </p:nvSpPr>
        <p:spPr>
          <a:xfrm>
            <a:off x="5257800" y="1234430"/>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1. </a:t>
            </a:r>
            <a:r>
              <a:rPr lang="en-GB">
                <a:solidFill>
                  <a:srgbClr val="FFFFFF"/>
                </a:solidFill>
                <a:highlight>
                  <a:srgbClr val="5B5BA5"/>
                </a:highlight>
                <a:latin typeface="Quicksand"/>
                <a:ea typeface="Quicksand"/>
                <a:cs typeface="Quicksand"/>
                <a:sym typeface="Quicksand"/>
              </a:rPr>
              <a:t>Pick a lucky number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61" name="Google Shape;61;p10"/>
          <p:cNvSpPr/>
          <p:nvPr/>
        </p:nvSpPr>
        <p:spPr>
          <a:xfrm>
            <a:off x="310900" y="3471283"/>
            <a:ext cx="4491000" cy="271500"/>
          </a:xfrm>
          <a:prstGeom prst="rect">
            <a:avLst/>
          </a:prstGeom>
          <a:noFill/>
          <a:ln cap="flat" cmpd="sng" w="9525">
            <a:solidFill>
              <a:srgbClr val="5B5BA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0"/>
          <p:cNvSpPr txBox="1"/>
          <p:nvPr/>
        </p:nvSpPr>
        <p:spPr>
          <a:xfrm>
            <a:off x="5257800" y="3375734"/>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a:t>
            </a:r>
            <a:r>
              <a:rPr lang="en-GB">
                <a:solidFill>
                  <a:srgbClr val="FFFFFF"/>
                </a:solidFill>
                <a:highlight>
                  <a:srgbClr val="5B5BA5"/>
                </a:highlight>
                <a:latin typeface="Quicksand"/>
                <a:ea typeface="Quicksand"/>
                <a:cs typeface="Quicksand"/>
                <a:sym typeface="Quicksand"/>
              </a:rPr>
              <a:t>4. Say goodbye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63" name="Google Shape;63;p10"/>
          <p:cNvSpPr txBox="1"/>
          <p:nvPr/>
        </p:nvSpPr>
        <p:spPr>
          <a:xfrm>
            <a:off x="5257800" y="2246471"/>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a:t>
            </a:r>
            <a:r>
              <a:rPr lang="en-GB">
                <a:solidFill>
                  <a:srgbClr val="FFFFFF"/>
                </a:solidFill>
                <a:highlight>
                  <a:srgbClr val="5B5BA5"/>
                </a:highlight>
                <a:latin typeface="Quicksand"/>
                <a:ea typeface="Quicksand"/>
                <a:cs typeface="Quicksand"/>
                <a:sym typeface="Quicksand"/>
              </a:rPr>
              <a:t>3. Display feedback to the user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64" name="Google Shape;64;p10"/>
          <p:cNvSpPr/>
          <p:nvPr/>
        </p:nvSpPr>
        <p:spPr>
          <a:xfrm>
            <a:off x="310900" y="2345475"/>
            <a:ext cx="4491000" cy="1030200"/>
          </a:xfrm>
          <a:prstGeom prst="rect">
            <a:avLst/>
          </a:prstGeom>
          <a:noFill/>
          <a:ln cap="flat" cmpd="sng" w="9525">
            <a:solidFill>
              <a:srgbClr val="5B5BA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0"/>
          <p:cNvSpPr/>
          <p:nvPr/>
        </p:nvSpPr>
        <p:spPr>
          <a:xfrm>
            <a:off x="310900" y="1700175"/>
            <a:ext cx="4491000" cy="576300"/>
          </a:xfrm>
          <a:prstGeom prst="rect">
            <a:avLst/>
          </a:prstGeom>
          <a:noFill/>
          <a:ln cap="flat" cmpd="sng" w="9525">
            <a:solidFill>
              <a:srgbClr val="5B5BA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0"/>
          <p:cNvSpPr txBox="1"/>
          <p:nvPr/>
        </p:nvSpPr>
        <p:spPr>
          <a:xfrm>
            <a:off x="5257800" y="1598997"/>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a:t>
            </a:r>
            <a:r>
              <a:rPr lang="en-GB">
                <a:solidFill>
                  <a:srgbClr val="FFFFFF"/>
                </a:solidFill>
                <a:highlight>
                  <a:srgbClr val="5B5BA5"/>
                </a:highlight>
                <a:latin typeface="Quicksand"/>
                <a:ea typeface="Quicksand"/>
                <a:cs typeface="Quicksand"/>
                <a:sym typeface="Quicksand"/>
              </a:rPr>
              <a:t>2. Ask the user to guess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67" name="Google Shape;67;p10"/>
          <p:cNvSpPr txBox="1"/>
          <p:nvPr/>
        </p:nvSpPr>
        <p:spPr>
          <a:xfrm>
            <a:off x="310900" y="3984175"/>
            <a:ext cx="6630600" cy="7551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sz="1800">
                <a:solidFill>
                  <a:schemeClr val="dk1"/>
                </a:solidFill>
                <a:latin typeface="Quicksand"/>
                <a:ea typeface="Quicksand"/>
                <a:cs typeface="Quicksand"/>
                <a:sym typeface="Quicksand"/>
              </a:rPr>
              <a:t>Which of these program segments will need to be </a:t>
            </a:r>
            <a:r>
              <a:rPr b="1" lang="en-GB" sz="1800">
                <a:solidFill>
                  <a:schemeClr val="dk1"/>
                </a:solidFill>
                <a:latin typeface="Quicksand"/>
                <a:ea typeface="Quicksand"/>
                <a:cs typeface="Quicksand"/>
                <a:sym typeface="Quicksand"/>
              </a:rPr>
              <a:t>repeated</a:t>
            </a:r>
            <a:r>
              <a:rPr lang="en-GB" sz="1800">
                <a:solidFill>
                  <a:schemeClr val="dk1"/>
                </a:solidFill>
                <a:latin typeface="Quicksand"/>
                <a:ea typeface="Quicksand"/>
                <a:cs typeface="Quicksand"/>
                <a:sym typeface="Quicksand"/>
              </a:rPr>
              <a:t> if the user is allowed multiple guesses?</a:t>
            </a:r>
            <a:endParaRPr sz="1800">
              <a:solidFill>
                <a:srgbClr val="5B5BA5"/>
              </a:solidFill>
              <a:latin typeface="Quicksand"/>
              <a:ea typeface="Quicksand"/>
              <a:cs typeface="Quicksand"/>
              <a:sym typeface="Quicksand"/>
            </a:endParaRPr>
          </a:p>
        </p:txBody>
      </p:sp>
      <p:pic>
        <p:nvPicPr>
          <p:cNvPr id="68" name="Google Shape;68;p10"/>
          <p:cNvPicPr preferRelativeResize="0"/>
          <p:nvPr/>
        </p:nvPicPr>
        <p:blipFill>
          <a:blip r:embed="rId3">
            <a:alphaModFix/>
          </a:blip>
          <a:stretch>
            <a:fillRect/>
          </a:stretch>
        </p:blipFill>
        <p:spPr>
          <a:xfrm>
            <a:off x="6942040" y="4100192"/>
            <a:ext cx="270000" cy="27771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72" name="Shape 72"/>
        <p:cNvGrpSpPr/>
        <p:nvPr/>
      </p:nvGrpSpPr>
      <p:grpSpPr>
        <a:xfrm>
          <a:off x="0" y="0"/>
          <a:ext cx="0" cy="0"/>
          <a:chOff x="0" y="0"/>
          <a:chExt cx="0" cy="0"/>
        </a:xfrm>
      </p:grpSpPr>
      <p:sp>
        <p:nvSpPr>
          <p:cNvPr id="73" name="Google Shape;73;p11"/>
          <p:cNvSpPr txBox="1"/>
          <p:nvPr/>
        </p:nvSpPr>
        <p:spPr>
          <a:xfrm>
            <a:off x="310900" y="1294200"/>
            <a:ext cx="4684800" cy="2523000"/>
          </a:xfrm>
          <a:prstGeom prst="rect">
            <a:avLst/>
          </a:prstGeom>
          <a:noFill/>
          <a:ln>
            <a:noFill/>
          </a:ln>
        </p:spPr>
        <p:txBody>
          <a:bodyPr anchorCtr="0" anchor="t" bIns="91425" lIns="91425" spcFirstLastPara="1" rIns="91425" wrap="square" tIns="91425">
            <a:noAutofit/>
          </a:bodyPr>
          <a:lstStyle/>
          <a:p>
            <a:pPr indent="0" lvl="0" marL="0" rtl="0" algn="l">
              <a:lnSpc>
                <a:spcPct val="114000"/>
              </a:lnSpc>
              <a:spcBef>
                <a:spcPts val="0"/>
              </a:spcBef>
              <a:spcAft>
                <a:spcPts val="0"/>
              </a:spcAft>
              <a:buNone/>
            </a:pPr>
            <a:r>
              <a:rPr lang="en-GB">
                <a:latin typeface="Roboto Mono"/>
                <a:ea typeface="Roboto Mono"/>
                <a:cs typeface="Roboto Mono"/>
                <a:sym typeface="Roboto Mono"/>
              </a:rPr>
              <a:t>lucky = 13</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print("Can you guess my lucky number?")</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guess = int(input())</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if guess == lucky:</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print("Amazing, you guessed it")</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else:</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print("Sorry, it’s not", guess)</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print("Nice playing with you")</a:t>
            </a:r>
            <a:endParaRPr>
              <a:latin typeface="Roboto Mono"/>
              <a:ea typeface="Roboto Mono"/>
              <a:cs typeface="Roboto Mono"/>
              <a:sym typeface="Roboto Mono"/>
            </a:endParaRPr>
          </a:p>
        </p:txBody>
      </p:sp>
      <p:sp>
        <p:nvSpPr>
          <p:cNvPr id="74" name="Google Shape;74;p11"/>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Starter activity</a:t>
            </a:r>
            <a:endParaRPr/>
          </a:p>
        </p:txBody>
      </p:sp>
      <p:sp>
        <p:nvSpPr>
          <p:cNvPr id="75" name="Google Shape;75;p11"/>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Guess my lucky number: multiple attempts</a:t>
            </a:r>
            <a:endParaRPr sz="2400">
              <a:solidFill>
                <a:srgbClr val="5B5BA5"/>
              </a:solidFill>
              <a:latin typeface="Quicksand"/>
              <a:ea typeface="Quicksand"/>
              <a:cs typeface="Quicksand"/>
              <a:sym typeface="Quicksand"/>
            </a:endParaRPr>
          </a:p>
        </p:txBody>
      </p:sp>
      <p:sp>
        <p:nvSpPr>
          <p:cNvPr id="76" name="Google Shape;76;p11"/>
          <p:cNvSpPr txBox="1"/>
          <p:nvPr/>
        </p:nvSpPr>
        <p:spPr>
          <a:xfrm>
            <a:off x="5257800" y="1234430"/>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chemeClr val="dk1"/>
                </a:solidFill>
                <a:latin typeface="Quicksand"/>
                <a:ea typeface="Quicksand"/>
                <a:cs typeface="Quicksand"/>
                <a:sym typeface="Quicksand"/>
              </a:rPr>
              <a:t> Pick a lucky number </a:t>
            </a:r>
            <a:endParaRPr>
              <a:solidFill>
                <a:schemeClr val="dk1"/>
              </a:solidFill>
              <a:latin typeface="Quicksand"/>
              <a:ea typeface="Quicksand"/>
              <a:cs typeface="Quicksand"/>
              <a:sym typeface="Quicksand"/>
            </a:endParaRPr>
          </a:p>
        </p:txBody>
      </p:sp>
      <p:sp>
        <p:nvSpPr>
          <p:cNvPr id="77" name="Google Shape;77;p11"/>
          <p:cNvSpPr txBox="1"/>
          <p:nvPr/>
        </p:nvSpPr>
        <p:spPr>
          <a:xfrm>
            <a:off x="5257800" y="3375734"/>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chemeClr val="dk1"/>
                </a:solidFill>
                <a:latin typeface="Quicksand"/>
                <a:ea typeface="Quicksand"/>
                <a:cs typeface="Quicksand"/>
                <a:sym typeface="Quicksand"/>
              </a:rPr>
              <a:t> Say goodbye</a:t>
            </a:r>
            <a:endParaRPr>
              <a:solidFill>
                <a:schemeClr val="dk1"/>
              </a:solidFill>
              <a:latin typeface="Quicksand"/>
              <a:ea typeface="Quicksand"/>
              <a:cs typeface="Quicksand"/>
              <a:sym typeface="Quicksand"/>
            </a:endParaRPr>
          </a:p>
        </p:txBody>
      </p:sp>
      <p:sp>
        <p:nvSpPr>
          <p:cNvPr id="78" name="Google Shape;78;p11"/>
          <p:cNvSpPr txBox="1"/>
          <p:nvPr/>
        </p:nvSpPr>
        <p:spPr>
          <a:xfrm>
            <a:off x="5257800" y="2246471"/>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Display feedback to the user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79" name="Google Shape;79;p11"/>
          <p:cNvSpPr/>
          <p:nvPr/>
        </p:nvSpPr>
        <p:spPr>
          <a:xfrm>
            <a:off x="310900" y="1700175"/>
            <a:ext cx="4491000" cy="1675500"/>
          </a:xfrm>
          <a:prstGeom prst="rect">
            <a:avLst/>
          </a:prstGeom>
          <a:noFill/>
          <a:ln cap="flat" cmpd="sng" w="9525">
            <a:solidFill>
              <a:srgbClr val="5B5BA5"/>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1"/>
          <p:cNvSpPr txBox="1"/>
          <p:nvPr/>
        </p:nvSpPr>
        <p:spPr>
          <a:xfrm>
            <a:off x="5257800" y="1598997"/>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Ask the user to guess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81" name="Google Shape;81;p11"/>
          <p:cNvSpPr txBox="1"/>
          <p:nvPr/>
        </p:nvSpPr>
        <p:spPr>
          <a:xfrm>
            <a:off x="310900" y="3984175"/>
            <a:ext cx="6630600" cy="7551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sz="1800">
                <a:solidFill>
                  <a:schemeClr val="dk1"/>
                </a:solidFill>
                <a:latin typeface="Quicksand"/>
                <a:ea typeface="Quicksand"/>
                <a:cs typeface="Quicksand"/>
                <a:sym typeface="Quicksand"/>
              </a:rPr>
              <a:t>Which of these program segments will need to be </a:t>
            </a:r>
            <a:r>
              <a:rPr b="1" lang="en-GB" sz="1800">
                <a:solidFill>
                  <a:schemeClr val="dk1"/>
                </a:solidFill>
                <a:latin typeface="Quicksand"/>
                <a:ea typeface="Quicksand"/>
                <a:cs typeface="Quicksand"/>
                <a:sym typeface="Quicksand"/>
              </a:rPr>
              <a:t>repeated</a:t>
            </a:r>
            <a:r>
              <a:rPr lang="en-GB" sz="1800">
                <a:solidFill>
                  <a:schemeClr val="dk1"/>
                </a:solidFill>
                <a:latin typeface="Quicksand"/>
                <a:ea typeface="Quicksand"/>
                <a:cs typeface="Quicksand"/>
                <a:sym typeface="Quicksand"/>
              </a:rPr>
              <a:t> if the user is allowed multiple guesses?</a:t>
            </a:r>
            <a:endParaRPr sz="1800">
              <a:solidFill>
                <a:srgbClr val="5B5BA5"/>
              </a:solidFill>
              <a:latin typeface="Quicksand"/>
              <a:ea typeface="Quicksand"/>
              <a:cs typeface="Quicksand"/>
              <a:sym typeface="Quicksand"/>
            </a:endParaRPr>
          </a:p>
        </p:txBody>
      </p:sp>
      <p:pic>
        <p:nvPicPr>
          <p:cNvPr id="82" name="Google Shape;82;p11"/>
          <p:cNvPicPr preferRelativeResize="0"/>
          <p:nvPr/>
        </p:nvPicPr>
        <p:blipFill>
          <a:blip r:embed="rId3">
            <a:alphaModFix/>
          </a:blip>
          <a:stretch>
            <a:fillRect/>
          </a:stretch>
        </p:blipFill>
        <p:spPr>
          <a:xfrm>
            <a:off x="6942040" y="4100192"/>
            <a:ext cx="270000" cy="277714"/>
          </a:xfrm>
          <a:prstGeom prst="rect">
            <a:avLst/>
          </a:prstGeom>
          <a:noFill/>
          <a:ln>
            <a:noFill/>
          </a:ln>
        </p:spPr>
      </p:pic>
      <p:sp>
        <p:nvSpPr>
          <p:cNvPr id="83" name="Google Shape;83;p11"/>
          <p:cNvSpPr/>
          <p:nvPr/>
        </p:nvSpPr>
        <p:spPr>
          <a:xfrm>
            <a:off x="4712838" y="1621124"/>
            <a:ext cx="180000" cy="180000"/>
          </a:xfrm>
          <a:prstGeom prst="ellipse">
            <a:avLst/>
          </a:prstGeom>
          <a:solidFill>
            <a:srgbClr val="5B5BA5"/>
          </a:solidFill>
          <a:ln>
            <a:noFill/>
          </a:ln>
        </p:spPr>
        <p:txBody>
          <a:bodyPr anchorCtr="0" anchor="ctr" bIns="0" lIns="0" spcFirstLastPara="1" rIns="0" wrap="square" tIns="0">
            <a:noAutofit/>
          </a:bodyPr>
          <a:lstStyle/>
          <a:p>
            <a:pPr indent="0" lvl="0" marL="0" rtl="0" algn="ctr">
              <a:spcBef>
                <a:spcPts val="0"/>
              </a:spcBef>
              <a:spcAft>
                <a:spcPts val="0"/>
              </a:spcAft>
              <a:buNone/>
            </a:pPr>
            <a:r>
              <a:rPr lang="en-GB" sz="1000">
                <a:solidFill>
                  <a:srgbClr val="FFFFFF"/>
                </a:solidFill>
                <a:latin typeface="Quicksand"/>
                <a:ea typeface="Quicksand"/>
                <a:cs typeface="Quicksand"/>
                <a:sym typeface="Quicksand"/>
              </a:rPr>
              <a:t>↺</a:t>
            </a:r>
            <a:endParaRPr sz="1000">
              <a:solidFill>
                <a:srgbClr val="FFFFFF"/>
              </a:solidFill>
              <a:latin typeface="Quicksand"/>
              <a:ea typeface="Quicksand"/>
              <a:cs typeface="Quicksand"/>
              <a:sym typeface="Quicksa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87" name="Shape 87"/>
        <p:cNvGrpSpPr/>
        <p:nvPr/>
      </p:nvGrpSpPr>
      <p:grpSpPr>
        <a:xfrm>
          <a:off x="0" y="0"/>
          <a:ext cx="0" cy="0"/>
          <a:chOff x="0" y="0"/>
          <a:chExt cx="0" cy="0"/>
        </a:xfrm>
      </p:grpSpPr>
      <p:sp>
        <p:nvSpPr>
          <p:cNvPr id="88" name="Google Shape;88;p12"/>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Objectives</a:t>
            </a:r>
            <a:endParaRPr/>
          </a:p>
        </p:txBody>
      </p:sp>
      <p:sp>
        <p:nvSpPr>
          <p:cNvPr id="89" name="Google Shape;89;p12"/>
          <p:cNvSpPr txBox="1"/>
          <p:nvPr/>
        </p:nvSpPr>
        <p:spPr>
          <a:xfrm>
            <a:off x="310900" y="1322525"/>
            <a:ext cx="8469900" cy="27924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5B5BA5"/>
              </a:buClr>
              <a:buSzPts val="1800"/>
              <a:buFont typeface="Quicksand"/>
              <a:buChar char="●"/>
            </a:pPr>
            <a:r>
              <a:rPr lang="en-GB" sz="1800">
                <a:solidFill>
                  <a:srgbClr val="5B5BA5"/>
                </a:solidFill>
                <a:latin typeface="Quicksand"/>
                <a:ea typeface="Quicksand"/>
                <a:cs typeface="Quicksand"/>
                <a:sym typeface="Quicksand"/>
              </a:rPr>
              <a:t>Use three </a:t>
            </a:r>
            <a:r>
              <a:rPr b="1" lang="en-GB" sz="1800">
                <a:solidFill>
                  <a:srgbClr val="5B5BA5"/>
                </a:solidFill>
                <a:latin typeface="Quicksand"/>
                <a:ea typeface="Quicksand"/>
                <a:cs typeface="Quicksand"/>
                <a:sym typeface="Quicksand"/>
              </a:rPr>
              <a:t>control structures</a:t>
            </a:r>
            <a:r>
              <a:rPr lang="en-GB" sz="1800">
                <a:solidFill>
                  <a:srgbClr val="5B5BA5"/>
                </a:solidFill>
                <a:latin typeface="Quicksand"/>
                <a:ea typeface="Quicksand"/>
                <a:cs typeface="Quicksand"/>
                <a:sym typeface="Quicksand"/>
              </a:rPr>
              <a:t> (sequence, selection, and iteration) to build a more complex program</a:t>
            </a:r>
            <a:endParaRPr sz="1800">
              <a:solidFill>
                <a:srgbClr val="5B5BA5"/>
              </a:solidFill>
              <a:latin typeface="Quicksand"/>
              <a:ea typeface="Quicksand"/>
              <a:cs typeface="Quicksand"/>
              <a:sym typeface="Quicksand"/>
            </a:endParaRPr>
          </a:p>
          <a:p>
            <a:pPr indent="-342900" lvl="0" marL="457200" rtl="0" algn="l">
              <a:lnSpc>
                <a:spcPct val="115000"/>
              </a:lnSpc>
              <a:spcBef>
                <a:spcPts val="0"/>
              </a:spcBef>
              <a:spcAft>
                <a:spcPts val="0"/>
              </a:spcAft>
              <a:buClr>
                <a:schemeClr val="dk1"/>
              </a:buClr>
              <a:buSzPts val="1800"/>
              <a:buFont typeface="Quicksand"/>
              <a:buChar char="●"/>
            </a:pPr>
            <a:r>
              <a:rPr lang="en-GB" sz="1800">
                <a:solidFill>
                  <a:schemeClr val="dk1"/>
                </a:solidFill>
                <a:latin typeface="Quicksand"/>
                <a:ea typeface="Quicksand"/>
                <a:cs typeface="Quicksand"/>
                <a:sym typeface="Quicksand"/>
              </a:rPr>
              <a:t>Use </a:t>
            </a:r>
            <a:r>
              <a:rPr b="1" lang="en-GB" sz="1800">
                <a:solidFill>
                  <a:schemeClr val="dk1"/>
                </a:solidFill>
                <a:latin typeface="Quicksand"/>
                <a:ea typeface="Quicksand"/>
                <a:cs typeface="Quicksand"/>
                <a:sym typeface="Quicksand"/>
              </a:rPr>
              <a:t>Boolean</a:t>
            </a:r>
            <a:r>
              <a:rPr lang="en-GB" sz="1800">
                <a:solidFill>
                  <a:schemeClr val="dk1"/>
                </a:solidFill>
                <a:latin typeface="Quicksand"/>
                <a:ea typeface="Quicksand"/>
                <a:cs typeface="Quicksand"/>
                <a:sym typeface="Quicksand"/>
              </a:rPr>
              <a:t> variables, operators, and expressions</a:t>
            </a:r>
            <a:endParaRPr sz="1800">
              <a:solidFill>
                <a:schemeClr val="dk1"/>
              </a:solidFill>
              <a:latin typeface="Quicksand"/>
              <a:ea typeface="Quicksand"/>
              <a:cs typeface="Quicksand"/>
              <a:sym typeface="Quicksand"/>
            </a:endParaRPr>
          </a:p>
          <a:p>
            <a:pPr indent="-342900" lvl="0" marL="457200" rtl="0" algn="l">
              <a:lnSpc>
                <a:spcPct val="115000"/>
              </a:lnSpc>
              <a:spcBef>
                <a:spcPts val="0"/>
              </a:spcBef>
              <a:spcAft>
                <a:spcPts val="0"/>
              </a:spcAft>
              <a:buClr>
                <a:srgbClr val="5B5BA5"/>
              </a:buClr>
              <a:buSzPts val="1800"/>
              <a:buFont typeface="Quicksand"/>
              <a:buChar char="●"/>
            </a:pPr>
            <a:r>
              <a:rPr lang="en-GB" sz="1800">
                <a:solidFill>
                  <a:srgbClr val="5B5BA5"/>
                </a:solidFill>
                <a:latin typeface="Quicksand"/>
                <a:ea typeface="Quicksand"/>
                <a:cs typeface="Quicksand"/>
                <a:sym typeface="Quicksand"/>
              </a:rPr>
              <a:t>Take a </a:t>
            </a:r>
            <a:r>
              <a:rPr b="1" lang="en-GB" sz="1800">
                <a:solidFill>
                  <a:srgbClr val="5B5BA5"/>
                </a:solidFill>
                <a:latin typeface="Quicksand"/>
                <a:ea typeface="Quicksand"/>
                <a:cs typeface="Quicksand"/>
                <a:sym typeface="Quicksand"/>
              </a:rPr>
              <a:t>quiz</a:t>
            </a:r>
            <a:r>
              <a:rPr lang="en-GB" sz="1800">
                <a:solidFill>
                  <a:srgbClr val="5B5BA5"/>
                </a:solidFill>
                <a:latin typeface="Quicksand"/>
                <a:ea typeface="Quicksand"/>
                <a:cs typeface="Quicksand"/>
                <a:sym typeface="Quicksand"/>
              </a:rPr>
              <a:t>, to assess what you have learnt</a:t>
            </a:r>
            <a:endParaRPr sz="1800">
              <a:solidFill>
                <a:srgbClr val="5B5BA5"/>
              </a:solidFill>
              <a:latin typeface="Quicksand"/>
              <a:ea typeface="Quicksand"/>
              <a:cs typeface="Quicksand"/>
              <a:sym typeface="Quicksand"/>
            </a:endParaRPr>
          </a:p>
        </p:txBody>
      </p:sp>
      <p:sp>
        <p:nvSpPr>
          <p:cNvPr id="90" name="Google Shape;90;p12"/>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In this lesson, you will...</a:t>
            </a:r>
            <a:endParaRPr b="1" sz="2400">
              <a:solidFill>
                <a:srgbClr val="5B5BA5"/>
              </a:solidFill>
              <a:latin typeface="Quicksand"/>
              <a:ea typeface="Quicksand"/>
              <a:cs typeface="Quicksand"/>
              <a:sym typeface="Quicksa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94" name="Shape 94"/>
        <p:cNvGrpSpPr/>
        <p:nvPr/>
      </p:nvGrpSpPr>
      <p:grpSpPr>
        <a:xfrm>
          <a:off x="0" y="0"/>
          <a:ext cx="0" cy="0"/>
          <a:chOff x="0" y="0"/>
          <a:chExt cx="0" cy="0"/>
        </a:xfrm>
      </p:grpSpPr>
      <p:sp>
        <p:nvSpPr>
          <p:cNvPr id="95" name="Google Shape;95;p13"/>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1</a:t>
            </a:r>
            <a:endParaRPr/>
          </a:p>
        </p:txBody>
      </p:sp>
      <p:sp>
        <p:nvSpPr>
          <p:cNvPr id="96" name="Google Shape;96;p13"/>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Lucky number revisited</a:t>
            </a:r>
            <a:endParaRPr sz="2400">
              <a:solidFill>
                <a:srgbClr val="5B5BA5"/>
              </a:solidFill>
              <a:latin typeface="Quicksand"/>
              <a:ea typeface="Quicksand"/>
              <a:cs typeface="Quicksand"/>
              <a:sym typeface="Quicksand"/>
            </a:endParaRPr>
          </a:p>
        </p:txBody>
      </p:sp>
      <p:sp>
        <p:nvSpPr>
          <p:cNvPr id="97" name="Google Shape;97;p13"/>
          <p:cNvSpPr txBox="1"/>
          <p:nvPr/>
        </p:nvSpPr>
        <p:spPr>
          <a:xfrm>
            <a:off x="310900" y="1289300"/>
            <a:ext cx="4096500" cy="24393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sz="1800">
                <a:solidFill>
                  <a:srgbClr val="5B5BA5"/>
                </a:solidFill>
                <a:latin typeface="Quicksand"/>
                <a:ea typeface="Quicksand"/>
                <a:cs typeface="Quicksand"/>
                <a:sym typeface="Quicksand"/>
              </a:rPr>
              <a:t>Use </a:t>
            </a:r>
            <a:r>
              <a:rPr lang="en-GB" sz="1800">
                <a:solidFill>
                  <a:srgbClr val="FFFFFF"/>
                </a:solidFill>
                <a:highlight>
                  <a:srgbClr val="5B5BA5"/>
                </a:highlight>
                <a:latin typeface="Quicksand"/>
                <a:ea typeface="Quicksand"/>
                <a:cs typeface="Quicksand"/>
                <a:sym typeface="Quicksand"/>
              </a:rPr>
              <a:t> pair programming </a:t>
            </a:r>
            <a:r>
              <a:rPr lang="en-GB" sz="1800">
                <a:solidFill>
                  <a:srgbClr val="5B5BA5"/>
                </a:solidFill>
                <a:latin typeface="Quicksand"/>
                <a:ea typeface="Quicksand"/>
                <a:cs typeface="Quicksand"/>
                <a:sym typeface="Quicksand"/>
              </a:rPr>
              <a:t>.</a:t>
            </a:r>
            <a:endParaRPr sz="1800">
              <a:solidFill>
                <a:srgbClr val="5B5BA5"/>
              </a:solidFill>
              <a:latin typeface="Quicksand"/>
              <a:ea typeface="Quicksand"/>
              <a:cs typeface="Quicksand"/>
              <a:sym typeface="Quicksand"/>
            </a:endParaRPr>
          </a:p>
          <a:p>
            <a:pPr indent="0" lvl="0" marL="0" rtl="0" algn="l">
              <a:lnSpc>
                <a:spcPct val="112000"/>
              </a:lnSpc>
              <a:spcBef>
                <a:spcPts val="1000"/>
              </a:spcBef>
              <a:spcAft>
                <a:spcPts val="0"/>
              </a:spcAft>
              <a:buNone/>
            </a:pPr>
            <a:r>
              <a:rPr b="1" lang="en-GB" sz="1800">
                <a:solidFill>
                  <a:srgbClr val="5B5BA5"/>
                </a:solidFill>
                <a:latin typeface="Quicksand"/>
                <a:ea typeface="Quicksand"/>
                <a:cs typeface="Quicksand"/>
                <a:sym typeface="Quicksand"/>
              </a:rPr>
              <a:t>Driver</a:t>
            </a:r>
            <a:endParaRPr sz="1800">
              <a:solidFill>
                <a:srgbClr val="5B5BA5"/>
              </a:solidFill>
              <a:latin typeface="Quicksand"/>
              <a:ea typeface="Quicksand"/>
              <a:cs typeface="Quicksand"/>
              <a:sym typeface="Quicksand"/>
            </a:endParaRPr>
          </a:p>
          <a:p>
            <a:pPr indent="0" lvl="0" marL="0" rtl="0" algn="l">
              <a:lnSpc>
                <a:spcPct val="112000"/>
              </a:lnSpc>
              <a:spcBef>
                <a:spcPts val="0"/>
              </a:spcBef>
              <a:spcAft>
                <a:spcPts val="0"/>
              </a:spcAft>
              <a:buNone/>
            </a:pPr>
            <a:r>
              <a:rPr lang="en-GB" sz="1800">
                <a:solidFill>
                  <a:srgbClr val="5B5BA5"/>
                </a:solidFill>
                <a:latin typeface="Quicksand"/>
                <a:ea typeface="Quicksand"/>
                <a:cs typeface="Quicksand"/>
                <a:sym typeface="Quicksand"/>
              </a:rPr>
              <a:t>Control the keyboard and mouse</a:t>
            </a:r>
            <a:r>
              <a:rPr lang="en-GB" sz="1800">
                <a:solidFill>
                  <a:srgbClr val="5B5BA5"/>
                </a:solidFill>
                <a:latin typeface="Quicksand"/>
                <a:ea typeface="Quicksand"/>
                <a:cs typeface="Quicksand"/>
                <a:sym typeface="Quicksand"/>
              </a:rPr>
              <a:t>.</a:t>
            </a:r>
            <a:endParaRPr sz="1800">
              <a:solidFill>
                <a:srgbClr val="5B5BA5"/>
              </a:solidFill>
              <a:latin typeface="Quicksand"/>
              <a:ea typeface="Quicksand"/>
              <a:cs typeface="Quicksand"/>
              <a:sym typeface="Quicksand"/>
            </a:endParaRPr>
          </a:p>
          <a:p>
            <a:pPr indent="0" lvl="0" marL="0" rtl="0" algn="l">
              <a:lnSpc>
                <a:spcPct val="112000"/>
              </a:lnSpc>
              <a:spcBef>
                <a:spcPts val="1000"/>
              </a:spcBef>
              <a:spcAft>
                <a:spcPts val="0"/>
              </a:spcAft>
              <a:buNone/>
            </a:pPr>
            <a:r>
              <a:rPr b="1" lang="en-GB" sz="1800">
                <a:solidFill>
                  <a:srgbClr val="5B5BA5"/>
                </a:solidFill>
                <a:latin typeface="Quicksand"/>
                <a:ea typeface="Quicksand"/>
                <a:cs typeface="Quicksand"/>
                <a:sym typeface="Quicksand"/>
              </a:rPr>
              <a:t>Navigator</a:t>
            </a:r>
            <a:endParaRPr sz="1800">
              <a:solidFill>
                <a:srgbClr val="5B5BA5"/>
              </a:solidFill>
              <a:latin typeface="Quicksand"/>
              <a:ea typeface="Quicksand"/>
              <a:cs typeface="Quicksand"/>
              <a:sym typeface="Quicksand"/>
            </a:endParaRPr>
          </a:p>
          <a:p>
            <a:pPr indent="0" lvl="0" marL="0" rtl="0" algn="l">
              <a:lnSpc>
                <a:spcPct val="112000"/>
              </a:lnSpc>
              <a:spcBef>
                <a:spcPts val="0"/>
              </a:spcBef>
              <a:spcAft>
                <a:spcPts val="0"/>
              </a:spcAft>
              <a:buNone/>
            </a:pPr>
            <a:r>
              <a:rPr lang="en-GB" sz="1800">
                <a:solidFill>
                  <a:srgbClr val="5B5BA5"/>
                </a:solidFill>
                <a:latin typeface="Quicksand"/>
                <a:ea typeface="Quicksand"/>
                <a:cs typeface="Quicksand"/>
                <a:sym typeface="Quicksand"/>
              </a:rPr>
              <a:t>Provide support and instructions.</a:t>
            </a:r>
            <a:endParaRPr sz="1800">
              <a:solidFill>
                <a:srgbClr val="5B5BA5"/>
              </a:solidFill>
              <a:latin typeface="Quicksand"/>
              <a:ea typeface="Quicksand"/>
              <a:cs typeface="Quicksand"/>
              <a:sym typeface="Quicksand"/>
            </a:endParaRPr>
          </a:p>
          <a:p>
            <a:pPr indent="0" lvl="0" marL="0" rtl="0" algn="l">
              <a:lnSpc>
                <a:spcPct val="112000"/>
              </a:lnSpc>
              <a:spcBef>
                <a:spcPts val="1000"/>
              </a:spcBef>
              <a:spcAft>
                <a:spcPts val="0"/>
              </a:spcAft>
              <a:buNone/>
            </a:pPr>
            <a:r>
              <a:rPr b="1" lang="en-GB" sz="1800">
                <a:solidFill>
                  <a:srgbClr val="5B5BA5"/>
                </a:solidFill>
                <a:latin typeface="Quicksand"/>
                <a:ea typeface="Quicksand"/>
                <a:cs typeface="Quicksand"/>
                <a:sym typeface="Quicksand"/>
              </a:rPr>
              <a:t>Alternate</a:t>
            </a:r>
            <a:r>
              <a:rPr lang="en-GB" sz="1800">
                <a:solidFill>
                  <a:srgbClr val="5B5BA5"/>
                </a:solidFill>
                <a:latin typeface="Quicksand"/>
                <a:ea typeface="Quicksand"/>
                <a:cs typeface="Quicksand"/>
                <a:sym typeface="Quicksand"/>
              </a:rPr>
              <a:t> between roles.</a:t>
            </a:r>
            <a:endParaRPr sz="1800">
              <a:solidFill>
                <a:srgbClr val="5B5BA5"/>
              </a:solidFill>
              <a:latin typeface="Quicksand"/>
              <a:ea typeface="Quicksand"/>
              <a:cs typeface="Quicksand"/>
              <a:sym typeface="Quicksand"/>
            </a:endParaRPr>
          </a:p>
        </p:txBody>
      </p:sp>
      <p:pic>
        <p:nvPicPr>
          <p:cNvPr id="98" name="Google Shape;98;p13"/>
          <p:cNvPicPr preferRelativeResize="0"/>
          <p:nvPr/>
        </p:nvPicPr>
        <p:blipFill>
          <a:blip r:embed="rId3">
            <a:alphaModFix/>
          </a:blip>
          <a:stretch>
            <a:fillRect/>
          </a:stretch>
        </p:blipFill>
        <p:spPr>
          <a:xfrm>
            <a:off x="4736600" y="1289307"/>
            <a:ext cx="4086099" cy="27240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102" name="Shape 102"/>
        <p:cNvGrpSpPr/>
        <p:nvPr/>
      </p:nvGrpSpPr>
      <p:grpSpPr>
        <a:xfrm>
          <a:off x="0" y="0"/>
          <a:ext cx="0" cy="0"/>
          <a:chOff x="0" y="0"/>
          <a:chExt cx="0" cy="0"/>
        </a:xfrm>
      </p:grpSpPr>
      <p:sp>
        <p:nvSpPr>
          <p:cNvPr id="103" name="Google Shape;103;p14"/>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1</a:t>
            </a:r>
            <a:endParaRPr/>
          </a:p>
        </p:txBody>
      </p:sp>
      <p:sp>
        <p:nvSpPr>
          <p:cNvPr id="104" name="Google Shape;104;p14"/>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Guess my lucky number: multiple attempts</a:t>
            </a:r>
            <a:endParaRPr sz="2400">
              <a:solidFill>
                <a:srgbClr val="5B5BA5"/>
              </a:solidFill>
              <a:latin typeface="Quicksand"/>
              <a:ea typeface="Quicksand"/>
              <a:cs typeface="Quicksand"/>
              <a:sym typeface="Quicksand"/>
            </a:endParaRPr>
          </a:p>
        </p:txBody>
      </p:sp>
      <p:grpSp>
        <p:nvGrpSpPr>
          <p:cNvPr id="105" name="Google Shape;105;p14"/>
          <p:cNvGrpSpPr/>
          <p:nvPr/>
        </p:nvGrpSpPr>
        <p:grpSpPr>
          <a:xfrm>
            <a:off x="4960850" y="4123271"/>
            <a:ext cx="3861850" cy="463200"/>
            <a:chOff x="4960850" y="4123271"/>
            <a:chExt cx="3861850" cy="463200"/>
          </a:xfrm>
        </p:grpSpPr>
        <p:sp>
          <p:nvSpPr>
            <p:cNvPr id="106" name="Google Shape;106;p14"/>
            <p:cNvSpPr txBox="1"/>
            <p:nvPr/>
          </p:nvSpPr>
          <p:spPr>
            <a:xfrm>
              <a:off x="5257800" y="4123271"/>
              <a:ext cx="3564900" cy="4632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a:solidFill>
                    <a:schemeClr val="dk1"/>
                  </a:solidFill>
                  <a:latin typeface="Quicksand"/>
                  <a:ea typeface="Quicksand"/>
                  <a:cs typeface="Quicksand"/>
                  <a:sym typeface="Quicksand"/>
                </a:rPr>
                <a:t>Live coding (ncce.io/py-lucky-6)</a:t>
              </a:r>
              <a:endParaRPr>
                <a:solidFill>
                  <a:srgbClr val="5B5BA5"/>
                </a:solidFill>
                <a:latin typeface="Quicksand"/>
                <a:ea typeface="Quicksand"/>
                <a:cs typeface="Quicksand"/>
                <a:sym typeface="Quicksand"/>
              </a:endParaRPr>
            </a:p>
          </p:txBody>
        </p:sp>
        <p:pic>
          <p:nvPicPr>
            <p:cNvPr id="107" name="Google Shape;107;p14"/>
            <p:cNvPicPr preferRelativeResize="0"/>
            <p:nvPr/>
          </p:nvPicPr>
          <p:blipFill>
            <a:blip r:embed="rId3">
              <a:alphaModFix/>
            </a:blip>
            <a:stretch>
              <a:fillRect/>
            </a:stretch>
          </p:blipFill>
          <p:spPr>
            <a:xfrm>
              <a:off x="4960850" y="4205064"/>
              <a:ext cx="270000" cy="270000"/>
            </a:xfrm>
            <a:prstGeom prst="rect">
              <a:avLst/>
            </a:prstGeom>
            <a:noFill/>
            <a:ln>
              <a:noFill/>
            </a:ln>
          </p:spPr>
        </p:pic>
      </p:grpSp>
      <p:sp>
        <p:nvSpPr>
          <p:cNvPr id="108" name="Google Shape;108;p14"/>
          <p:cNvSpPr txBox="1"/>
          <p:nvPr/>
        </p:nvSpPr>
        <p:spPr>
          <a:xfrm>
            <a:off x="310900" y="1294200"/>
            <a:ext cx="4684800" cy="2523000"/>
          </a:xfrm>
          <a:prstGeom prst="rect">
            <a:avLst/>
          </a:prstGeom>
          <a:noFill/>
          <a:ln>
            <a:noFill/>
          </a:ln>
        </p:spPr>
        <p:txBody>
          <a:bodyPr anchorCtr="0" anchor="t" bIns="91425" lIns="91425" spcFirstLastPara="1" rIns="91425" wrap="square" tIns="91425">
            <a:noAutofit/>
          </a:bodyPr>
          <a:lstStyle/>
          <a:p>
            <a:pPr indent="0" lvl="0" marL="0" rtl="0" algn="l">
              <a:lnSpc>
                <a:spcPct val="114000"/>
              </a:lnSpc>
              <a:spcBef>
                <a:spcPts val="0"/>
              </a:spcBef>
              <a:spcAft>
                <a:spcPts val="0"/>
              </a:spcAft>
              <a:buNone/>
            </a:pPr>
            <a:r>
              <a:rPr lang="en-GB">
                <a:latin typeface="Roboto Mono"/>
                <a:ea typeface="Roboto Mono"/>
                <a:cs typeface="Roboto Mono"/>
                <a:sym typeface="Roboto Mono"/>
              </a:rPr>
              <a:t>lucky = 13</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print("Can you guess my lucky number?")</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guess = int(input())</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if guess == lucky:</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print("Amazing, you guessed it")</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else:</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print("Sorry, it’s not", guess)</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print("Nice playing with you")</a:t>
            </a:r>
            <a:endParaRPr>
              <a:latin typeface="Roboto Mono"/>
              <a:ea typeface="Roboto Mono"/>
              <a:cs typeface="Roboto Mono"/>
              <a:sym typeface="Roboto Mono"/>
            </a:endParaRPr>
          </a:p>
        </p:txBody>
      </p:sp>
      <p:sp>
        <p:nvSpPr>
          <p:cNvPr id="109" name="Google Shape;109;p14"/>
          <p:cNvSpPr txBox="1"/>
          <p:nvPr/>
        </p:nvSpPr>
        <p:spPr>
          <a:xfrm>
            <a:off x="5257800" y="1234430"/>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chemeClr val="dk1"/>
                </a:solidFill>
                <a:latin typeface="Quicksand"/>
                <a:ea typeface="Quicksand"/>
                <a:cs typeface="Quicksand"/>
                <a:sym typeface="Quicksand"/>
              </a:rPr>
              <a:t> Pick a lucky number </a:t>
            </a:r>
            <a:endParaRPr>
              <a:solidFill>
                <a:schemeClr val="dk1"/>
              </a:solidFill>
              <a:latin typeface="Quicksand"/>
              <a:ea typeface="Quicksand"/>
              <a:cs typeface="Quicksand"/>
              <a:sym typeface="Quicksand"/>
            </a:endParaRPr>
          </a:p>
        </p:txBody>
      </p:sp>
      <p:sp>
        <p:nvSpPr>
          <p:cNvPr id="110" name="Google Shape;110;p14"/>
          <p:cNvSpPr txBox="1"/>
          <p:nvPr/>
        </p:nvSpPr>
        <p:spPr>
          <a:xfrm>
            <a:off x="5257800" y="3375734"/>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chemeClr val="dk1"/>
                </a:solidFill>
                <a:latin typeface="Quicksand"/>
                <a:ea typeface="Quicksand"/>
                <a:cs typeface="Quicksand"/>
                <a:sym typeface="Quicksand"/>
              </a:rPr>
              <a:t> Say goodbye</a:t>
            </a:r>
            <a:endParaRPr>
              <a:solidFill>
                <a:schemeClr val="dk1"/>
              </a:solidFill>
              <a:latin typeface="Quicksand"/>
              <a:ea typeface="Quicksand"/>
              <a:cs typeface="Quicksand"/>
              <a:sym typeface="Quicksand"/>
            </a:endParaRPr>
          </a:p>
        </p:txBody>
      </p:sp>
      <p:sp>
        <p:nvSpPr>
          <p:cNvPr id="111" name="Google Shape;111;p14"/>
          <p:cNvSpPr txBox="1"/>
          <p:nvPr/>
        </p:nvSpPr>
        <p:spPr>
          <a:xfrm>
            <a:off x="5257800" y="2246471"/>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Display feedback to the user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112" name="Google Shape;112;p14"/>
          <p:cNvSpPr/>
          <p:nvPr/>
        </p:nvSpPr>
        <p:spPr>
          <a:xfrm>
            <a:off x="310900" y="1700175"/>
            <a:ext cx="4491000" cy="1675500"/>
          </a:xfrm>
          <a:prstGeom prst="rect">
            <a:avLst/>
          </a:prstGeom>
          <a:noFill/>
          <a:ln cap="flat" cmpd="sng" w="9525">
            <a:solidFill>
              <a:srgbClr val="5B5BA5"/>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4"/>
          <p:cNvSpPr txBox="1"/>
          <p:nvPr/>
        </p:nvSpPr>
        <p:spPr>
          <a:xfrm>
            <a:off x="5257800" y="1598997"/>
            <a:ext cx="3564900" cy="404400"/>
          </a:xfrm>
          <a:prstGeom prst="rect">
            <a:avLst/>
          </a:prstGeom>
          <a:noFill/>
          <a:ln>
            <a:noFill/>
          </a:ln>
        </p:spPr>
        <p:txBody>
          <a:bodyPr anchorCtr="0" anchor="t" bIns="91425" lIns="91425" spcFirstLastPara="1" rIns="54000" wrap="square" tIns="91425">
            <a:noAutofit/>
          </a:bodyPr>
          <a:lstStyle/>
          <a:p>
            <a:pPr indent="0" lvl="0" marL="0" rtl="0" algn="l">
              <a:lnSpc>
                <a:spcPct val="113000"/>
              </a:lnSpc>
              <a:spcBef>
                <a:spcPts val="0"/>
              </a:spcBef>
              <a:spcAft>
                <a:spcPts val="0"/>
              </a:spcAft>
              <a:buNone/>
            </a:pPr>
            <a:r>
              <a:rPr lang="en-GB">
                <a:solidFill>
                  <a:srgbClr val="FFFFFF"/>
                </a:solidFill>
                <a:highlight>
                  <a:srgbClr val="5B5BA5"/>
                </a:highlight>
                <a:latin typeface="Quicksand"/>
                <a:ea typeface="Quicksand"/>
                <a:cs typeface="Quicksand"/>
                <a:sym typeface="Quicksand"/>
              </a:rPr>
              <a:t> Ask the user to guess </a:t>
            </a:r>
            <a:r>
              <a:rPr lang="en-GB">
                <a:solidFill>
                  <a:srgbClr val="FFFFFF"/>
                </a:solidFill>
                <a:latin typeface="Quicksand"/>
                <a:ea typeface="Quicksand"/>
                <a:cs typeface="Quicksand"/>
                <a:sym typeface="Quicksand"/>
              </a:rPr>
              <a:t>.</a:t>
            </a:r>
            <a:r>
              <a:rPr lang="en-GB">
                <a:solidFill>
                  <a:srgbClr val="5B5BA5"/>
                </a:solidFill>
                <a:latin typeface="Quicksand"/>
                <a:ea typeface="Quicksand"/>
                <a:cs typeface="Quicksand"/>
                <a:sym typeface="Quicksand"/>
              </a:rPr>
              <a:t>  </a:t>
            </a:r>
            <a:endParaRPr>
              <a:solidFill>
                <a:srgbClr val="5B5BA5"/>
              </a:solidFill>
              <a:latin typeface="Quicksand"/>
              <a:ea typeface="Quicksand"/>
              <a:cs typeface="Quicksand"/>
              <a:sym typeface="Quicksand"/>
            </a:endParaRPr>
          </a:p>
        </p:txBody>
      </p:sp>
      <p:sp>
        <p:nvSpPr>
          <p:cNvPr id="114" name="Google Shape;114;p14"/>
          <p:cNvSpPr/>
          <p:nvPr/>
        </p:nvSpPr>
        <p:spPr>
          <a:xfrm>
            <a:off x="4712838" y="1621124"/>
            <a:ext cx="180000" cy="180000"/>
          </a:xfrm>
          <a:prstGeom prst="ellipse">
            <a:avLst/>
          </a:prstGeom>
          <a:solidFill>
            <a:srgbClr val="5B5BA5"/>
          </a:solidFill>
          <a:ln>
            <a:noFill/>
          </a:ln>
        </p:spPr>
        <p:txBody>
          <a:bodyPr anchorCtr="0" anchor="ctr" bIns="0" lIns="0" spcFirstLastPara="1" rIns="0" wrap="square" tIns="0">
            <a:noAutofit/>
          </a:bodyPr>
          <a:lstStyle/>
          <a:p>
            <a:pPr indent="0" lvl="0" marL="0" rtl="0" algn="ctr">
              <a:spcBef>
                <a:spcPts val="0"/>
              </a:spcBef>
              <a:spcAft>
                <a:spcPts val="0"/>
              </a:spcAft>
              <a:buNone/>
            </a:pPr>
            <a:r>
              <a:rPr lang="en-GB" sz="1000">
                <a:solidFill>
                  <a:srgbClr val="FFFFFF"/>
                </a:solidFill>
                <a:latin typeface="Quicksand"/>
                <a:ea typeface="Quicksand"/>
                <a:cs typeface="Quicksand"/>
                <a:sym typeface="Quicksand"/>
              </a:rPr>
              <a:t>↺</a:t>
            </a:r>
            <a:endParaRPr sz="1000">
              <a:solidFill>
                <a:srgbClr val="FFFFFF"/>
              </a:solidFill>
              <a:latin typeface="Quicksand"/>
              <a:ea typeface="Quicksand"/>
              <a:cs typeface="Quicksand"/>
              <a:sym typeface="Quicksan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118" name="Shape 118"/>
        <p:cNvGrpSpPr/>
        <p:nvPr/>
      </p:nvGrpSpPr>
      <p:grpSpPr>
        <a:xfrm>
          <a:off x="0" y="0"/>
          <a:ext cx="0" cy="0"/>
          <a:chOff x="0" y="0"/>
          <a:chExt cx="0" cy="0"/>
        </a:xfrm>
      </p:grpSpPr>
      <p:sp>
        <p:nvSpPr>
          <p:cNvPr id="119" name="Google Shape;119;p15"/>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1</a:t>
            </a:r>
            <a:endParaRPr/>
          </a:p>
        </p:txBody>
      </p:sp>
      <p:sp>
        <p:nvSpPr>
          <p:cNvPr id="120" name="Google Shape;120;p15"/>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Guess my lucky number: run your program</a:t>
            </a:r>
            <a:endParaRPr sz="2400">
              <a:solidFill>
                <a:srgbClr val="5B5BA5"/>
              </a:solidFill>
              <a:latin typeface="Quicksand"/>
              <a:ea typeface="Quicksand"/>
              <a:cs typeface="Quicksand"/>
              <a:sym typeface="Quicksand"/>
            </a:endParaRPr>
          </a:p>
        </p:txBody>
      </p:sp>
      <p:sp>
        <p:nvSpPr>
          <p:cNvPr id="121" name="Google Shape;121;p15"/>
          <p:cNvSpPr txBox="1"/>
          <p:nvPr/>
        </p:nvSpPr>
        <p:spPr>
          <a:xfrm>
            <a:off x="310900" y="1294200"/>
            <a:ext cx="4684800" cy="3159600"/>
          </a:xfrm>
          <a:prstGeom prst="rect">
            <a:avLst/>
          </a:prstGeom>
          <a:noFill/>
          <a:ln>
            <a:noFill/>
          </a:ln>
        </p:spPr>
        <p:txBody>
          <a:bodyPr anchorCtr="0" anchor="t" bIns="91425" lIns="91425" spcFirstLastPara="1" rIns="91425" wrap="square" tIns="91425">
            <a:noAutofit/>
          </a:bodyPr>
          <a:lstStyle/>
          <a:p>
            <a:pPr indent="0" lvl="0" marL="0" rtl="0" algn="l">
              <a:lnSpc>
                <a:spcPct val="114000"/>
              </a:lnSpc>
              <a:spcBef>
                <a:spcPts val="0"/>
              </a:spcBef>
              <a:spcAft>
                <a:spcPts val="0"/>
              </a:spcAft>
              <a:buNone/>
            </a:pPr>
            <a:r>
              <a:rPr lang="en-GB">
                <a:latin typeface="Roboto Mono"/>
                <a:ea typeface="Roboto Mono"/>
                <a:cs typeface="Roboto Mono"/>
                <a:sym typeface="Roboto Mono"/>
              </a:rPr>
              <a:t>lucky = 13</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guessed = False</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while guessed == False:</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  print("Can you guess my lucky number?")</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guess = int(input())</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  if guess == lucky:</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print("Amazing, you guessed it")</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else:</a:t>
            </a:r>
            <a:endParaRPr>
              <a:latin typeface="Roboto Mono"/>
              <a:ea typeface="Roboto Mono"/>
              <a:cs typeface="Roboto Mono"/>
              <a:sym typeface="Roboto Mono"/>
            </a:endParaRPr>
          </a:p>
          <a:p>
            <a:pPr indent="0" lvl="0" marL="0" rtl="0" algn="l">
              <a:lnSpc>
                <a:spcPct val="114000"/>
              </a:lnSpc>
              <a:spcBef>
                <a:spcPts val="0"/>
              </a:spcBef>
              <a:spcAft>
                <a:spcPts val="0"/>
              </a:spcAft>
              <a:buNone/>
            </a:pPr>
            <a:r>
              <a:rPr lang="en-GB">
                <a:latin typeface="Roboto Mono"/>
                <a:ea typeface="Roboto Mono"/>
                <a:cs typeface="Roboto Mono"/>
                <a:sym typeface="Roboto Mono"/>
              </a:rPr>
              <a:t>    print("Sorry, it’s not", guess)</a:t>
            </a:r>
            <a:endParaRPr>
              <a:latin typeface="Roboto Mono"/>
              <a:ea typeface="Roboto Mono"/>
              <a:cs typeface="Roboto Mono"/>
              <a:sym typeface="Roboto Mono"/>
            </a:endParaRPr>
          </a:p>
          <a:p>
            <a:pPr indent="0" lvl="0" marL="0" rtl="0" algn="l">
              <a:lnSpc>
                <a:spcPct val="114000"/>
              </a:lnSpc>
              <a:spcBef>
                <a:spcPts val="1000"/>
              </a:spcBef>
              <a:spcAft>
                <a:spcPts val="0"/>
              </a:spcAft>
              <a:buNone/>
            </a:pPr>
            <a:r>
              <a:rPr lang="en-GB">
                <a:latin typeface="Roboto Mono"/>
                <a:ea typeface="Roboto Mono"/>
                <a:cs typeface="Roboto Mono"/>
                <a:sym typeface="Roboto Mono"/>
              </a:rPr>
              <a:t>print("Nice playing with you")</a:t>
            </a:r>
            <a:endParaRPr>
              <a:latin typeface="Roboto Mono"/>
              <a:ea typeface="Roboto Mono"/>
              <a:cs typeface="Roboto Mono"/>
              <a:sym typeface="Roboto Mono"/>
            </a:endParaRPr>
          </a:p>
        </p:txBody>
      </p:sp>
      <p:sp>
        <p:nvSpPr>
          <p:cNvPr id="122" name="Google Shape;122;p15"/>
          <p:cNvSpPr txBox="1"/>
          <p:nvPr/>
        </p:nvSpPr>
        <p:spPr>
          <a:xfrm>
            <a:off x="5257800" y="1289300"/>
            <a:ext cx="3564900" cy="30330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a:solidFill>
                  <a:schemeClr val="dk1"/>
                </a:solidFill>
                <a:latin typeface="Quicksand"/>
                <a:ea typeface="Quicksand"/>
                <a:cs typeface="Quicksand"/>
                <a:sym typeface="Quicksand"/>
              </a:rPr>
              <a:t>Faced with an </a:t>
            </a:r>
            <a:r>
              <a:rPr b="1" lang="en-GB">
                <a:solidFill>
                  <a:srgbClr val="FF0000"/>
                </a:solidFill>
                <a:latin typeface="Quicksand"/>
                <a:ea typeface="Quicksand"/>
                <a:cs typeface="Quicksand"/>
                <a:sym typeface="Quicksand"/>
              </a:rPr>
              <a:t>error</a:t>
            </a:r>
            <a:r>
              <a:rPr lang="en-GB">
                <a:solidFill>
                  <a:schemeClr val="dk1"/>
                </a:solidFill>
                <a:latin typeface="Quicksand"/>
                <a:ea typeface="Quicksand"/>
                <a:cs typeface="Quicksand"/>
                <a:sym typeface="Quicksand"/>
              </a:rPr>
              <a:t>? Here are some things that you will need to check:</a:t>
            </a:r>
            <a:endParaRPr>
              <a:solidFill>
                <a:schemeClr val="dk1"/>
              </a:solidFill>
              <a:latin typeface="Quicksand"/>
              <a:ea typeface="Quicksand"/>
              <a:cs typeface="Quicksand"/>
              <a:sym typeface="Quicksand"/>
            </a:endParaRPr>
          </a:p>
          <a:p>
            <a:pPr indent="-317500" lvl="0" marL="457200" rtl="0" algn="l">
              <a:lnSpc>
                <a:spcPct val="112000"/>
              </a:lnSpc>
              <a:spcBef>
                <a:spcPts val="600"/>
              </a:spcBef>
              <a:spcAft>
                <a:spcPts val="0"/>
              </a:spcAft>
              <a:buClr>
                <a:schemeClr val="dk1"/>
              </a:buClr>
              <a:buSzPts val="1400"/>
              <a:buFont typeface="Quicksand"/>
              <a:buChar char="◻"/>
            </a:pPr>
            <a:r>
              <a:rPr lang="en-GB">
                <a:solidFill>
                  <a:schemeClr val="dk1"/>
                </a:solidFill>
                <a:latin typeface="Quicksand"/>
                <a:ea typeface="Quicksand"/>
                <a:cs typeface="Quicksand"/>
                <a:sym typeface="Quicksand"/>
              </a:rPr>
              <a:t>Is the </a:t>
            </a:r>
            <a:r>
              <a:rPr lang="en-GB">
                <a:solidFill>
                  <a:schemeClr val="dk1"/>
                </a:solidFill>
                <a:latin typeface="Roboto Mono"/>
                <a:ea typeface="Roboto Mono"/>
                <a:cs typeface="Roboto Mono"/>
                <a:sym typeface="Roboto Mono"/>
              </a:rPr>
              <a:t>F</a:t>
            </a:r>
            <a:r>
              <a:rPr lang="en-GB">
                <a:solidFill>
                  <a:schemeClr val="dk1"/>
                </a:solidFill>
                <a:latin typeface="Quicksand"/>
                <a:ea typeface="Quicksand"/>
                <a:cs typeface="Quicksand"/>
                <a:sym typeface="Quicksand"/>
              </a:rPr>
              <a:t> in </a:t>
            </a:r>
            <a:r>
              <a:rPr lang="en-GB">
                <a:solidFill>
                  <a:schemeClr val="dk1"/>
                </a:solidFill>
                <a:latin typeface="Roboto Mono"/>
                <a:ea typeface="Roboto Mono"/>
                <a:cs typeface="Roboto Mono"/>
                <a:sym typeface="Roboto Mono"/>
              </a:rPr>
              <a:t>False</a:t>
            </a:r>
            <a:r>
              <a:rPr lang="en-GB">
                <a:solidFill>
                  <a:schemeClr val="dk1"/>
                </a:solidFill>
                <a:latin typeface="Quicksand"/>
                <a:ea typeface="Quicksand"/>
                <a:cs typeface="Quicksand"/>
                <a:sym typeface="Quicksand"/>
              </a:rPr>
              <a:t> capitalised?</a:t>
            </a:r>
            <a:endParaRPr>
              <a:solidFill>
                <a:schemeClr val="dk1"/>
              </a:solidFill>
              <a:latin typeface="Quicksand"/>
              <a:ea typeface="Quicksand"/>
              <a:cs typeface="Quicksand"/>
              <a:sym typeface="Quicksand"/>
            </a:endParaRPr>
          </a:p>
          <a:p>
            <a:pPr indent="-317500" lvl="0" marL="457200" rtl="0" algn="l">
              <a:lnSpc>
                <a:spcPct val="112000"/>
              </a:lnSpc>
              <a:spcBef>
                <a:spcPts val="600"/>
              </a:spcBef>
              <a:spcAft>
                <a:spcPts val="0"/>
              </a:spcAft>
              <a:buClr>
                <a:schemeClr val="dk1"/>
              </a:buClr>
              <a:buSzPts val="1400"/>
              <a:buFont typeface="Quicksand"/>
              <a:buChar char="◻"/>
            </a:pPr>
            <a:r>
              <a:rPr lang="en-GB">
                <a:solidFill>
                  <a:schemeClr val="dk1"/>
                </a:solidFill>
                <a:latin typeface="Quicksand"/>
                <a:ea typeface="Quicksand"/>
                <a:cs typeface="Quicksand"/>
                <a:sym typeface="Quicksand"/>
              </a:rPr>
              <a:t>Does the condition use </a:t>
            </a:r>
            <a:r>
              <a:rPr lang="en-GB">
                <a:solidFill>
                  <a:schemeClr val="dk1"/>
                </a:solidFill>
                <a:latin typeface="Roboto Mono"/>
                <a:ea typeface="Roboto Mono"/>
                <a:cs typeface="Roboto Mono"/>
                <a:sym typeface="Roboto Mono"/>
              </a:rPr>
              <a:t>==</a:t>
            </a:r>
            <a:r>
              <a:rPr lang="en-GB">
                <a:solidFill>
                  <a:schemeClr val="dk1"/>
                </a:solidFill>
                <a:latin typeface="Quicksand"/>
                <a:ea typeface="Quicksand"/>
                <a:cs typeface="Quicksand"/>
                <a:sym typeface="Quicksand"/>
              </a:rPr>
              <a:t> to check if the value of </a:t>
            </a:r>
            <a:r>
              <a:rPr lang="en-GB">
                <a:solidFill>
                  <a:schemeClr val="dk1"/>
                </a:solidFill>
                <a:latin typeface="Roboto Mono"/>
                <a:ea typeface="Roboto Mono"/>
                <a:cs typeface="Roboto Mono"/>
                <a:sym typeface="Roboto Mono"/>
              </a:rPr>
              <a:t>guessed</a:t>
            </a:r>
            <a:r>
              <a:rPr lang="en-GB">
                <a:solidFill>
                  <a:schemeClr val="dk1"/>
                </a:solidFill>
                <a:latin typeface="Quicksand"/>
                <a:ea typeface="Quicksand"/>
                <a:cs typeface="Quicksand"/>
                <a:sym typeface="Quicksand"/>
              </a:rPr>
              <a:t> is </a:t>
            </a:r>
            <a:r>
              <a:rPr lang="en-GB">
                <a:solidFill>
                  <a:schemeClr val="dk1"/>
                </a:solidFill>
                <a:latin typeface="Roboto Mono"/>
                <a:ea typeface="Roboto Mono"/>
                <a:cs typeface="Roboto Mono"/>
                <a:sym typeface="Roboto Mono"/>
              </a:rPr>
              <a:t>False</a:t>
            </a:r>
            <a:r>
              <a:rPr lang="en-GB">
                <a:solidFill>
                  <a:schemeClr val="dk1"/>
                </a:solidFill>
                <a:latin typeface="Quicksand"/>
                <a:ea typeface="Quicksand"/>
                <a:cs typeface="Quicksand"/>
                <a:sym typeface="Quicksand"/>
              </a:rPr>
              <a:t>? </a:t>
            </a:r>
            <a:endParaRPr>
              <a:solidFill>
                <a:schemeClr val="dk1"/>
              </a:solidFill>
              <a:latin typeface="Quicksand"/>
              <a:ea typeface="Quicksand"/>
              <a:cs typeface="Quicksand"/>
              <a:sym typeface="Quicksand"/>
            </a:endParaRPr>
          </a:p>
          <a:p>
            <a:pPr indent="-317500" lvl="0" marL="457200" rtl="0" algn="l">
              <a:lnSpc>
                <a:spcPct val="112000"/>
              </a:lnSpc>
              <a:spcBef>
                <a:spcPts val="600"/>
              </a:spcBef>
              <a:spcAft>
                <a:spcPts val="0"/>
              </a:spcAft>
              <a:buClr>
                <a:schemeClr val="dk1"/>
              </a:buClr>
              <a:buSzPts val="1400"/>
              <a:buFont typeface="Quicksand"/>
              <a:buChar char="◻"/>
            </a:pPr>
            <a:r>
              <a:rPr lang="en-GB">
                <a:solidFill>
                  <a:schemeClr val="dk1"/>
                </a:solidFill>
                <a:latin typeface="Quicksand"/>
                <a:ea typeface="Quicksand"/>
                <a:cs typeface="Quicksand"/>
                <a:sym typeface="Quicksand"/>
              </a:rPr>
              <a:t>Have you remembered the colon </a:t>
            </a:r>
            <a:r>
              <a:rPr lang="en-GB">
                <a:solidFill>
                  <a:schemeClr val="dk1"/>
                </a:solidFill>
                <a:latin typeface="Roboto Mono"/>
                <a:ea typeface="Roboto Mono"/>
                <a:cs typeface="Roboto Mono"/>
                <a:sym typeface="Roboto Mono"/>
              </a:rPr>
              <a:t>:</a:t>
            </a:r>
            <a:r>
              <a:rPr lang="en-GB">
                <a:solidFill>
                  <a:schemeClr val="dk1"/>
                </a:solidFill>
                <a:latin typeface="Quicksand"/>
                <a:ea typeface="Quicksand"/>
                <a:cs typeface="Quicksand"/>
                <a:sym typeface="Quicksand"/>
              </a:rPr>
              <a:t> after the condition in </a:t>
            </a:r>
            <a:r>
              <a:rPr lang="en-GB">
                <a:solidFill>
                  <a:schemeClr val="dk1"/>
                </a:solidFill>
                <a:latin typeface="Roboto Mono"/>
                <a:ea typeface="Roboto Mono"/>
                <a:cs typeface="Roboto Mono"/>
                <a:sym typeface="Roboto Mono"/>
              </a:rPr>
              <a:t>while</a:t>
            </a:r>
            <a:r>
              <a:rPr lang="en-GB">
                <a:solidFill>
                  <a:schemeClr val="dk1"/>
                </a:solidFill>
                <a:latin typeface="Quicksand"/>
                <a:ea typeface="Quicksand"/>
                <a:cs typeface="Quicksand"/>
                <a:sym typeface="Quicksand"/>
              </a:rPr>
              <a:t>?</a:t>
            </a:r>
            <a:endParaRPr>
              <a:solidFill>
                <a:schemeClr val="dk1"/>
              </a:solidFill>
              <a:latin typeface="Quicksand"/>
              <a:ea typeface="Quicksand"/>
              <a:cs typeface="Quicksand"/>
              <a:sym typeface="Quicksand"/>
            </a:endParaRPr>
          </a:p>
          <a:p>
            <a:pPr indent="-317500" lvl="0" marL="457200" rtl="0" algn="l">
              <a:lnSpc>
                <a:spcPct val="112000"/>
              </a:lnSpc>
              <a:spcBef>
                <a:spcPts val="600"/>
              </a:spcBef>
              <a:spcAft>
                <a:spcPts val="0"/>
              </a:spcAft>
              <a:buClr>
                <a:schemeClr val="dk1"/>
              </a:buClr>
              <a:buSzPts val="1400"/>
              <a:buFont typeface="Quicksand"/>
              <a:buChar char="◻"/>
            </a:pPr>
            <a:r>
              <a:rPr lang="en-GB">
                <a:solidFill>
                  <a:schemeClr val="dk1"/>
                </a:solidFill>
                <a:latin typeface="Quicksand"/>
                <a:ea typeface="Quicksand"/>
                <a:cs typeface="Quicksand"/>
                <a:sym typeface="Quicksand"/>
              </a:rPr>
              <a:t>Have you used </a:t>
            </a:r>
            <a:r>
              <a:rPr b="1" lang="en-GB">
                <a:solidFill>
                  <a:schemeClr val="dk1"/>
                </a:solidFill>
                <a:latin typeface="Quicksand"/>
                <a:ea typeface="Quicksand"/>
                <a:cs typeface="Quicksand"/>
                <a:sym typeface="Quicksand"/>
              </a:rPr>
              <a:t>indentation</a:t>
            </a:r>
            <a:r>
              <a:rPr lang="en-GB">
                <a:solidFill>
                  <a:schemeClr val="dk1"/>
                </a:solidFill>
                <a:latin typeface="Quicksand"/>
                <a:ea typeface="Quicksand"/>
                <a:cs typeface="Quicksand"/>
                <a:sym typeface="Quicksand"/>
              </a:rPr>
              <a:t>, to indicate which statements belong to the </a:t>
            </a:r>
            <a:r>
              <a:rPr lang="en-GB">
                <a:solidFill>
                  <a:schemeClr val="dk1"/>
                </a:solidFill>
                <a:latin typeface="Roboto Mono"/>
                <a:ea typeface="Roboto Mono"/>
                <a:cs typeface="Roboto Mono"/>
                <a:sym typeface="Roboto Mono"/>
              </a:rPr>
              <a:t>while</a:t>
            </a:r>
            <a:r>
              <a:rPr lang="en-GB">
                <a:solidFill>
                  <a:schemeClr val="dk1"/>
                </a:solidFill>
                <a:latin typeface="Quicksand"/>
                <a:ea typeface="Quicksand"/>
                <a:cs typeface="Quicksand"/>
                <a:sym typeface="Quicksand"/>
              </a:rPr>
              <a:t> block?</a:t>
            </a:r>
            <a:endParaRPr>
              <a:solidFill>
                <a:schemeClr val="dk1"/>
              </a:solidFill>
              <a:latin typeface="Quicksand"/>
              <a:ea typeface="Quicksand"/>
              <a:cs typeface="Quicksand"/>
              <a:sym typeface="Quicksand"/>
            </a:endParaRPr>
          </a:p>
        </p:txBody>
      </p:sp>
      <p:sp>
        <p:nvSpPr>
          <p:cNvPr id="123" name="Google Shape;123;p15"/>
          <p:cNvSpPr txBox="1"/>
          <p:nvPr/>
        </p:nvSpPr>
        <p:spPr>
          <a:xfrm>
            <a:off x="5257800" y="4149782"/>
            <a:ext cx="3564900" cy="7068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b="1" lang="en-GB">
                <a:solidFill>
                  <a:schemeClr val="dk1"/>
                </a:solidFill>
                <a:latin typeface="Quicksand"/>
                <a:ea typeface="Quicksand"/>
                <a:cs typeface="Quicksand"/>
                <a:sym typeface="Quicksand"/>
              </a:rPr>
              <a:t>Tip</a:t>
            </a:r>
            <a:r>
              <a:rPr b="1" lang="en-GB">
                <a:solidFill>
                  <a:schemeClr val="dk1"/>
                </a:solidFill>
                <a:latin typeface="Quicksand"/>
                <a:ea typeface="Quicksand"/>
                <a:cs typeface="Quicksand"/>
                <a:sym typeface="Quicksand"/>
              </a:rPr>
              <a:t>:</a:t>
            </a:r>
            <a:r>
              <a:rPr lang="en-GB">
                <a:solidFill>
                  <a:schemeClr val="dk1"/>
                </a:solidFill>
                <a:latin typeface="Quicksand"/>
                <a:ea typeface="Quicksand"/>
                <a:cs typeface="Quicksand"/>
                <a:sym typeface="Quicksand"/>
              </a:rPr>
              <a:t> Press the ‘Stop’ button or try </a:t>
            </a:r>
            <a:r>
              <a:rPr lang="en-GB">
                <a:solidFill>
                  <a:schemeClr val="dk1"/>
                </a:solidFill>
                <a:latin typeface="Quicksand"/>
                <a:ea typeface="Quicksand"/>
                <a:cs typeface="Quicksand"/>
                <a:sym typeface="Quicksand"/>
              </a:rPr>
              <a:t>Control+C</a:t>
            </a:r>
            <a:r>
              <a:rPr lang="en-GB">
                <a:solidFill>
                  <a:schemeClr val="dk1"/>
                </a:solidFill>
                <a:latin typeface="Quicksand"/>
                <a:ea typeface="Quicksand"/>
                <a:cs typeface="Quicksand"/>
                <a:sym typeface="Quicksand"/>
              </a:rPr>
              <a:t> to </a:t>
            </a:r>
            <a:r>
              <a:rPr b="1" lang="en-GB">
                <a:solidFill>
                  <a:schemeClr val="dk1"/>
                </a:solidFill>
                <a:latin typeface="Quicksand"/>
                <a:ea typeface="Quicksand"/>
                <a:cs typeface="Quicksand"/>
                <a:sym typeface="Quicksand"/>
              </a:rPr>
              <a:t>terminate</a:t>
            </a:r>
            <a:r>
              <a:rPr lang="en-GB">
                <a:solidFill>
                  <a:schemeClr val="dk1"/>
                </a:solidFill>
                <a:latin typeface="Quicksand"/>
                <a:ea typeface="Quicksand"/>
                <a:cs typeface="Quicksand"/>
                <a:sym typeface="Quicksand"/>
              </a:rPr>
              <a:t> your program.</a:t>
            </a:r>
            <a:endParaRPr>
              <a:solidFill>
                <a:srgbClr val="5B5BA5"/>
              </a:solidFill>
              <a:latin typeface="Quicksand"/>
              <a:ea typeface="Quicksand"/>
              <a:cs typeface="Quicksand"/>
              <a:sym typeface="Quicksand"/>
            </a:endParaRPr>
          </a:p>
        </p:txBody>
      </p:sp>
      <p:sp>
        <p:nvSpPr>
          <p:cNvPr id="124" name="Google Shape;124;p15"/>
          <p:cNvSpPr/>
          <p:nvPr/>
        </p:nvSpPr>
        <p:spPr>
          <a:xfrm>
            <a:off x="506400" y="2331475"/>
            <a:ext cx="4295400" cy="1675500"/>
          </a:xfrm>
          <a:prstGeom prst="rect">
            <a:avLst/>
          </a:prstGeom>
          <a:noFill/>
          <a:ln cap="flat" cmpd="sng" w="9525">
            <a:solidFill>
              <a:srgbClr val="5B5BA5"/>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5"/>
          <p:cNvSpPr/>
          <p:nvPr/>
        </p:nvSpPr>
        <p:spPr>
          <a:xfrm>
            <a:off x="4712838" y="2252426"/>
            <a:ext cx="180000" cy="180000"/>
          </a:xfrm>
          <a:prstGeom prst="ellipse">
            <a:avLst/>
          </a:prstGeom>
          <a:solidFill>
            <a:srgbClr val="5B5BA5"/>
          </a:solidFill>
          <a:ln>
            <a:noFill/>
          </a:ln>
        </p:spPr>
        <p:txBody>
          <a:bodyPr anchorCtr="0" anchor="ctr" bIns="0" lIns="0" spcFirstLastPara="1" rIns="0" wrap="square" tIns="0">
            <a:noAutofit/>
          </a:bodyPr>
          <a:lstStyle/>
          <a:p>
            <a:pPr indent="0" lvl="0" marL="0" rtl="0" algn="ctr">
              <a:spcBef>
                <a:spcPts val="0"/>
              </a:spcBef>
              <a:spcAft>
                <a:spcPts val="0"/>
              </a:spcAft>
              <a:buNone/>
            </a:pPr>
            <a:r>
              <a:rPr lang="en-GB" sz="1000">
                <a:solidFill>
                  <a:srgbClr val="FFFFFF"/>
                </a:solidFill>
                <a:latin typeface="Quicksand"/>
                <a:ea typeface="Quicksand"/>
                <a:cs typeface="Quicksand"/>
                <a:sym typeface="Quicksand"/>
              </a:rPr>
              <a:t>↺</a:t>
            </a:r>
            <a:endParaRPr sz="1000">
              <a:solidFill>
                <a:srgbClr val="FFFFFF"/>
              </a:solidFill>
              <a:latin typeface="Quicksand"/>
              <a:ea typeface="Quicksand"/>
              <a:cs typeface="Quicksand"/>
              <a:sym typeface="Quicksan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29" name="Shape 129"/>
        <p:cNvGrpSpPr/>
        <p:nvPr/>
      </p:nvGrpSpPr>
      <p:grpSpPr>
        <a:xfrm>
          <a:off x="0" y="0"/>
          <a:ext cx="0" cy="0"/>
          <a:chOff x="0" y="0"/>
          <a:chExt cx="0" cy="0"/>
        </a:xfrm>
      </p:grpSpPr>
      <p:sp>
        <p:nvSpPr>
          <p:cNvPr id="130" name="Google Shape;130;p16"/>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2</a:t>
            </a:r>
            <a:endParaRPr/>
          </a:p>
        </p:txBody>
      </p:sp>
      <p:sp>
        <p:nvSpPr>
          <p:cNvPr id="131" name="Google Shape;131;p16"/>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Lucky number revisited</a:t>
            </a:r>
            <a:endParaRPr sz="2400">
              <a:solidFill>
                <a:srgbClr val="5B5BA5"/>
              </a:solidFill>
              <a:latin typeface="Quicksand"/>
              <a:ea typeface="Quicksand"/>
              <a:cs typeface="Quicksand"/>
              <a:sym typeface="Quicksand"/>
            </a:endParaRPr>
          </a:p>
        </p:txBody>
      </p:sp>
      <p:sp>
        <p:nvSpPr>
          <p:cNvPr id="132" name="Google Shape;132;p16"/>
          <p:cNvSpPr txBox="1"/>
          <p:nvPr/>
        </p:nvSpPr>
        <p:spPr>
          <a:xfrm>
            <a:off x="310900" y="1292775"/>
            <a:ext cx="4096500" cy="10002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a:solidFill>
                  <a:schemeClr val="dk1"/>
                </a:solidFill>
                <a:latin typeface="Quicksand"/>
                <a:ea typeface="Quicksand"/>
                <a:cs typeface="Quicksand"/>
                <a:sym typeface="Quicksand"/>
              </a:rPr>
              <a:t>Start from your current program.</a:t>
            </a:r>
            <a:endParaRPr>
              <a:solidFill>
                <a:schemeClr val="dk1"/>
              </a:solidFill>
              <a:latin typeface="Quicksand"/>
              <a:ea typeface="Quicksand"/>
              <a:cs typeface="Quicksand"/>
              <a:sym typeface="Quicksand"/>
            </a:endParaRPr>
          </a:p>
          <a:p>
            <a:pPr indent="0" lvl="0" marL="0" rtl="0" algn="l">
              <a:lnSpc>
                <a:spcPct val="112000"/>
              </a:lnSpc>
              <a:spcBef>
                <a:spcPts val="1000"/>
              </a:spcBef>
              <a:spcAft>
                <a:spcPts val="0"/>
              </a:spcAft>
              <a:buNone/>
            </a:pPr>
            <a:r>
              <a:rPr lang="en-GB">
                <a:solidFill>
                  <a:schemeClr val="dk1"/>
                </a:solidFill>
                <a:latin typeface="Quicksand"/>
                <a:ea typeface="Quicksand"/>
                <a:cs typeface="Quicksand"/>
                <a:sym typeface="Quicksand"/>
              </a:rPr>
              <a:t>Complete the </a:t>
            </a:r>
            <a:r>
              <a:rPr b="1" lang="en-GB">
                <a:solidFill>
                  <a:schemeClr val="dk1"/>
                </a:solidFill>
                <a:latin typeface="Quicksand"/>
                <a:ea typeface="Quicksand"/>
                <a:cs typeface="Quicksand"/>
                <a:sym typeface="Quicksand"/>
              </a:rPr>
              <a:t>tasks</a:t>
            </a:r>
            <a:r>
              <a:rPr lang="en-GB">
                <a:solidFill>
                  <a:schemeClr val="dk1"/>
                </a:solidFill>
                <a:latin typeface="Quicksand"/>
                <a:ea typeface="Quicksand"/>
                <a:cs typeface="Quicksand"/>
                <a:sym typeface="Quicksand"/>
              </a:rPr>
              <a:t> in your </a:t>
            </a:r>
            <a:r>
              <a:rPr b="1" lang="en-GB">
                <a:solidFill>
                  <a:schemeClr val="dk1"/>
                </a:solidFill>
                <a:latin typeface="Quicksand"/>
                <a:ea typeface="Quicksand"/>
                <a:cs typeface="Quicksand"/>
                <a:sym typeface="Quicksand"/>
              </a:rPr>
              <a:t>worksheet</a:t>
            </a:r>
            <a:r>
              <a:rPr lang="en-GB">
                <a:solidFill>
                  <a:schemeClr val="dk1"/>
                </a:solidFill>
                <a:latin typeface="Quicksand"/>
                <a:ea typeface="Quicksand"/>
                <a:cs typeface="Quicksand"/>
                <a:sym typeface="Quicksand"/>
              </a:rPr>
              <a:t> to build a more complete ‘Guess the number’ game.</a:t>
            </a:r>
            <a:endParaRPr>
              <a:solidFill>
                <a:srgbClr val="5B5BA5"/>
              </a:solidFill>
              <a:latin typeface="Quicksand"/>
              <a:ea typeface="Quicksand"/>
              <a:cs typeface="Quicksand"/>
              <a:sym typeface="Quicksand"/>
            </a:endParaRPr>
          </a:p>
        </p:txBody>
      </p:sp>
      <p:pic>
        <p:nvPicPr>
          <p:cNvPr id="133" name="Google Shape;133;p16"/>
          <p:cNvPicPr preferRelativeResize="0"/>
          <p:nvPr/>
        </p:nvPicPr>
        <p:blipFill>
          <a:blip r:embed="rId3">
            <a:alphaModFix/>
          </a:blip>
          <a:stretch>
            <a:fillRect/>
          </a:stretch>
        </p:blipFill>
        <p:spPr>
          <a:xfrm>
            <a:off x="4736600" y="1289300"/>
            <a:ext cx="4086100" cy="355692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37" name="Shape 137"/>
        <p:cNvGrpSpPr/>
        <p:nvPr/>
      </p:nvGrpSpPr>
      <p:grpSpPr>
        <a:xfrm>
          <a:off x="0" y="0"/>
          <a:ext cx="0" cy="0"/>
          <a:chOff x="0" y="0"/>
          <a:chExt cx="0" cy="0"/>
        </a:xfrm>
      </p:grpSpPr>
      <p:sp>
        <p:nvSpPr>
          <p:cNvPr id="138" name="Google Shape;138;p17"/>
          <p:cNvSpPr txBox="1"/>
          <p:nvPr/>
        </p:nvSpPr>
        <p:spPr>
          <a:xfrm>
            <a:off x="310900" y="310900"/>
            <a:ext cx="8522100" cy="706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2400">
                <a:solidFill>
                  <a:srgbClr val="5B5BA5"/>
                </a:solidFill>
                <a:latin typeface="Quicksand"/>
                <a:ea typeface="Quicksand"/>
                <a:cs typeface="Quicksand"/>
                <a:sym typeface="Quicksand"/>
              </a:rPr>
              <a:t>Logical operators in Python</a:t>
            </a:r>
            <a:endParaRPr sz="2400">
              <a:solidFill>
                <a:srgbClr val="5B5BA5"/>
              </a:solidFill>
              <a:latin typeface="Quicksand"/>
              <a:ea typeface="Quicksand"/>
              <a:cs typeface="Quicksand"/>
              <a:sym typeface="Quicksand"/>
            </a:endParaRPr>
          </a:p>
        </p:txBody>
      </p:sp>
      <p:sp>
        <p:nvSpPr>
          <p:cNvPr id="139" name="Google Shape;139;p17"/>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2</a:t>
            </a:r>
            <a:endParaRPr/>
          </a:p>
        </p:txBody>
      </p:sp>
      <p:sp>
        <p:nvSpPr>
          <p:cNvPr id="140" name="Google Shape;140;p17"/>
          <p:cNvSpPr txBox="1"/>
          <p:nvPr/>
        </p:nvSpPr>
        <p:spPr>
          <a:xfrm>
            <a:off x="310900" y="1289300"/>
            <a:ext cx="4096500" cy="784200"/>
          </a:xfrm>
          <a:prstGeom prst="rect">
            <a:avLst/>
          </a:prstGeom>
          <a:noFill/>
          <a:ln>
            <a:noFill/>
          </a:ln>
        </p:spPr>
        <p:txBody>
          <a:bodyPr anchorCtr="0" anchor="t" bIns="91425" lIns="91425" spcFirstLastPara="1" rIns="54000" wrap="square" tIns="91425">
            <a:noAutofit/>
          </a:bodyPr>
          <a:lstStyle/>
          <a:p>
            <a:pPr indent="0" lvl="0" marL="0" rtl="0" algn="l">
              <a:lnSpc>
                <a:spcPct val="114000"/>
              </a:lnSpc>
              <a:spcBef>
                <a:spcPts val="0"/>
              </a:spcBef>
              <a:spcAft>
                <a:spcPts val="1000"/>
              </a:spcAft>
              <a:buNone/>
            </a:pPr>
            <a:r>
              <a:rPr lang="en-GB" sz="1800">
                <a:solidFill>
                  <a:srgbClr val="5B5BA5"/>
                </a:solidFill>
                <a:latin typeface="Quicksand"/>
                <a:ea typeface="Quicksand"/>
                <a:cs typeface="Quicksand"/>
                <a:sym typeface="Quicksand"/>
              </a:rPr>
              <a:t>You can use these operators to combine logical expressions.</a:t>
            </a:r>
            <a:endParaRPr sz="1800">
              <a:solidFill>
                <a:srgbClr val="5B5BA5"/>
              </a:solidFill>
              <a:latin typeface="Quicksand"/>
              <a:ea typeface="Quicksand"/>
              <a:cs typeface="Quicksand"/>
              <a:sym typeface="Quicksand"/>
            </a:endParaRPr>
          </a:p>
        </p:txBody>
      </p:sp>
      <p:sp>
        <p:nvSpPr>
          <p:cNvPr id="141" name="Google Shape;141;p17"/>
          <p:cNvSpPr txBox="1"/>
          <p:nvPr/>
        </p:nvSpPr>
        <p:spPr>
          <a:xfrm>
            <a:off x="310900" y="2127500"/>
            <a:ext cx="4096500" cy="9711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a:solidFill>
                  <a:srgbClr val="5B5BA5"/>
                </a:solidFill>
                <a:latin typeface="Roboto Mono"/>
                <a:ea typeface="Roboto Mono"/>
                <a:cs typeface="Roboto Mono"/>
                <a:sym typeface="Roboto Mono"/>
              </a:rPr>
              <a:t>not</a:t>
            </a:r>
            <a:r>
              <a:rPr lang="en-GB">
                <a:solidFill>
                  <a:srgbClr val="5B5BA5"/>
                </a:solidFill>
                <a:latin typeface="Quicksand"/>
                <a:ea typeface="Quicksand"/>
                <a:cs typeface="Quicksand"/>
                <a:sym typeface="Quicksand"/>
              </a:rPr>
              <a:t>		</a:t>
            </a:r>
            <a:r>
              <a:rPr lang="en-GB">
                <a:solidFill>
                  <a:srgbClr val="5B5BA5"/>
                </a:solidFill>
                <a:latin typeface="Quicksand"/>
                <a:ea typeface="Quicksand"/>
                <a:cs typeface="Quicksand"/>
                <a:sym typeface="Quicksand"/>
              </a:rPr>
              <a:t>negation</a:t>
            </a:r>
            <a:endParaRPr>
              <a:solidFill>
                <a:srgbClr val="5B5BA5"/>
              </a:solidFill>
              <a:latin typeface="Quicksand"/>
              <a:ea typeface="Quicksand"/>
              <a:cs typeface="Quicksand"/>
              <a:sym typeface="Quicksand"/>
            </a:endParaRPr>
          </a:p>
          <a:p>
            <a:pPr indent="0" lvl="0" marL="0" rtl="0" algn="l">
              <a:lnSpc>
                <a:spcPct val="112000"/>
              </a:lnSpc>
              <a:spcBef>
                <a:spcPts val="300"/>
              </a:spcBef>
              <a:spcAft>
                <a:spcPts val="0"/>
              </a:spcAft>
              <a:buNone/>
            </a:pPr>
            <a:r>
              <a:rPr lang="en-GB">
                <a:solidFill>
                  <a:schemeClr val="dk1"/>
                </a:solidFill>
                <a:latin typeface="Roboto Mono"/>
                <a:ea typeface="Roboto Mono"/>
                <a:cs typeface="Roboto Mono"/>
                <a:sym typeface="Roboto Mono"/>
              </a:rPr>
              <a:t>and</a:t>
            </a:r>
            <a:r>
              <a:rPr lang="en-GB">
                <a:solidFill>
                  <a:srgbClr val="5B5BA5"/>
                </a:solidFill>
                <a:latin typeface="Quicksand"/>
                <a:ea typeface="Quicksand"/>
                <a:cs typeface="Quicksand"/>
                <a:sym typeface="Quicksand"/>
              </a:rPr>
              <a:t>		conjunction</a:t>
            </a:r>
            <a:endParaRPr>
              <a:solidFill>
                <a:srgbClr val="5B5BA5"/>
              </a:solidFill>
              <a:latin typeface="Quicksand"/>
              <a:ea typeface="Quicksand"/>
              <a:cs typeface="Quicksand"/>
              <a:sym typeface="Quicksand"/>
            </a:endParaRPr>
          </a:p>
          <a:p>
            <a:pPr indent="0" lvl="0" marL="0" rtl="0" algn="l">
              <a:lnSpc>
                <a:spcPct val="112000"/>
              </a:lnSpc>
              <a:spcBef>
                <a:spcPts val="300"/>
              </a:spcBef>
              <a:spcAft>
                <a:spcPts val="300"/>
              </a:spcAft>
              <a:buNone/>
            </a:pPr>
            <a:r>
              <a:rPr lang="en-GB">
                <a:solidFill>
                  <a:schemeClr val="dk1"/>
                </a:solidFill>
                <a:latin typeface="Roboto Mono"/>
                <a:ea typeface="Roboto Mono"/>
                <a:cs typeface="Roboto Mono"/>
                <a:sym typeface="Roboto Mono"/>
              </a:rPr>
              <a:t>or	</a:t>
            </a:r>
            <a:r>
              <a:rPr lang="en-GB">
                <a:solidFill>
                  <a:srgbClr val="5B5BA5"/>
                </a:solidFill>
                <a:latin typeface="Quicksand"/>
                <a:ea typeface="Quicksand"/>
                <a:cs typeface="Quicksand"/>
                <a:sym typeface="Quicksand"/>
              </a:rPr>
              <a:t>	disjunction</a:t>
            </a:r>
            <a:endParaRPr>
              <a:solidFill>
                <a:srgbClr val="5B5BA5"/>
              </a:solidFill>
              <a:latin typeface="Quicksand"/>
              <a:ea typeface="Quicksand"/>
              <a:cs typeface="Quicksand"/>
              <a:sym typeface="Quicksand"/>
            </a:endParaRPr>
          </a:p>
        </p:txBody>
      </p:sp>
      <p:sp>
        <p:nvSpPr>
          <p:cNvPr id="142" name="Google Shape;142;p17"/>
          <p:cNvSpPr txBox="1"/>
          <p:nvPr/>
        </p:nvSpPr>
        <p:spPr>
          <a:xfrm>
            <a:off x="4730500" y="1289300"/>
            <a:ext cx="4096500" cy="784200"/>
          </a:xfrm>
          <a:prstGeom prst="rect">
            <a:avLst/>
          </a:prstGeom>
          <a:noFill/>
          <a:ln>
            <a:noFill/>
          </a:ln>
        </p:spPr>
        <p:txBody>
          <a:bodyPr anchorCtr="0" anchor="t" bIns="91425" lIns="91425" spcFirstLastPara="1" rIns="54000" wrap="square" tIns="91425">
            <a:noAutofit/>
          </a:bodyPr>
          <a:lstStyle/>
          <a:p>
            <a:pPr indent="0" lvl="0" marL="0" rtl="0" algn="l">
              <a:lnSpc>
                <a:spcPct val="114000"/>
              </a:lnSpc>
              <a:spcBef>
                <a:spcPts val="0"/>
              </a:spcBef>
              <a:spcAft>
                <a:spcPts val="1000"/>
              </a:spcAft>
              <a:buNone/>
            </a:pPr>
            <a:r>
              <a:rPr b="1" lang="en-GB">
                <a:solidFill>
                  <a:srgbClr val="5B5BA5"/>
                </a:solidFill>
                <a:latin typeface="Quicksand"/>
                <a:ea typeface="Quicksand"/>
                <a:cs typeface="Quicksand"/>
                <a:sym typeface="Quicksand"/>
              </a:rPr>
              <a:t>Examples</a:t>
            </a:r>
            <a:endParaRPr b="1">
              <a:solidFill>
                <a:srgbClr val="5B5BA5"/>
              </a:solidFill>
              <a:latin typeface="Quicksand"/>
              <a:ea typeface="Quicksand"/>
              <a:cs typeface="Quicksand"/>
              <a:sym typeface="Quicksand"/>
            </a:endParaRPr>
          </a:p>
        </p:txBody>
      </p:sp>
      <p:sp>
        <p:nvSpPr>
          <p:cNvPr id="143" name="Google Shape;143;p17"/>
          <p:cNvSpPr txBox="1"/>
          <p:nvPr/>
        </p:nvSpPr>
        <p:spPr>
          <a:xfrm>
            <a:off x="4730500" y="2127500"/>
            <a:ext cx="4096500" cy="2205900"/>
          </a:xfrm>
          <a:prstGeom prst="rect">
            <a:avLst/>
          </a:prstGeom>
          <a:noFill/>
          <a:ln>
            <a:noFill/>
          </a:ln>
        </p:spPr>
        <p:txBody>
          <a:bodyPr anchorCtr="0" anchor="t" bIns="91425" lIns="91425" spcFirstLastPara="1" rIns="54000" wrap="square" tIns="91425">
            <a:noAutofit/>
          </a:bodyPr>
          <a:lstStyle/>
          <a:p>
            <a:pPr indent="0" lvl="0" marL="0" rtl="0" algn="l">
              <a:lnSpc>
                <a:spcPct val="112000"/>
              </a:lnSpc>
              <a:spcBef>
                <a:spcPts val="0"/>
              </a:spcBef>
              <a:spcAft>
                <a:spcPts val="0"/>
              </a:spcAft>
              <a:buNone/>
            </a:pPr>
            <a:r>
              <a:rPr lang="en-GB">
                <a:solidFill>
                  <a:srgbClr val="5B5BA5"/>
                </a:solidFill>
                <a:latin typeface="Roboto Mono"/>
                <a:ea typeface="Roboto Mono"/>
                <a:cs typeface="Roboto Mono"/>
                <a:sym typeface="Roboto Mono"/>
              </a:rPr>
              <a:t>not a == 1 </a:t>
            </a:r>
            <a:endParaRPr>
              <a:solidFill>
                <a:srgbClr val="5B5BA5"/>
              </a:solidFill>
              <a:latin typeface="Roboto Mono"/>
              <a:ea typeface="Roboto Mono"/>
              <a:cs typeface="Roboto Mono"/>
              <a:sym typeface="Roboto Mono"/>
            </a:endParaRPr>
          </a:p>
          <a:p>
            <a:pPr indent="0" lvl="0" marL="0" rtl="0" algn="l">
              <a:lnSpc>
                <a:spcPct val="112000"/>
              </a:lnSpc>
              <a:spcBef>
                <a:spcPts val="300"/>
              </a:spcBef>
              <a:spcAft>
                <a:spcPts val="0"/>
              </a:spcAft>
              <a:buNone/>
            </a:pPr>
            <a:r>
              <a:rPr lang="en-GB">
                <a:solidFill>
                  <a:schemeClr val="dk1"/>
                </a:solidFill>
                <a:latin typeface="Roboto Mono"/>
                <a:ea typeface="Roboto Mono"/>
                <a:cs typeface="Roboto Mono"/>
                <a:sym typeface="Roboto Mono"/>
              </a:rPr>
              <a:t>b &gt; 10 and c &lt;= d</a:t>
            </a:r>
            <a:endParaRPr>
              <a:solidFill>
                <a:srgbClr val="5B5BA5"/>
              </a:solidFill>
              <a:latin typeface="Roboto Mono"/>
              <a:ea typeface="Roboto Mono"/>
              <a:cs typeface="Roboto Mono"/>
              <a:sym typeface="Roboto Mono"/>
            </a:endParaRPr>
          </a:p>
          <a:p>
            <a:pPr indent="0" lvl="0" marL="0" rtl="0" algn="l">
              <a:lnSpc>
                <a:spcPct val="112000"/>
              </a:lnSpc>
              <a:spcBef>
                <a:spcPts val="300"/>
              </a:spcBef>
              <a:spcAft>
                <a:spcPts val="300"/>
              </a:spcAft>
              <a:buNone/>
            </a:pPr>
            <a:r>
              <a:rPr lang="en-GB">
                <a:solidFill>
                  <a:schemeClr val="dk1"/>
                </a:solidFill>
                <a:latin typeface="Roboto Mono"/>
                <a:ea typeface="Roboto Mono"/>
                <a:cs typeface="Roboto Mono"/>
                <a:sym typeface="Roboto Mono"/>
              </a:rPr>
              <a:t>e == 10 or f != 1</a:t>
            </a:r>
            <a:endParaRPr>
              <a:solidFill>
                <a:srgbClr val="5B5BA5"/>
              </a:solidFill>
              <a:latin typeface="Roboto Mono"/>
              <a:ea typeface="Roboto Mono"/>
              <a:cs typeface="Roboto Mono"/>
              <a:sym typeface="Roboto Mono"/>
            </a:endParaRPr>
          </a:p>
        </p:txBody>
      </p:sp>
      <p:sp>
        <p:nvSpPr>
          <p:cNvPr id="144" name="Google Shape;144;p17"/>
          <p:cNvSpPr txBox="1"/>
          <p:nvPr/>
        </p:nvSpPr>
        <p:spPr>
          <a:xfrm>
            <a:off x="310900" y="4114800"/>
            <a:ext cx="4096500" cy="628200"/>
          </a:xfrm>
          <a:prstGeom prst="rect">
            <a:avLst/>
          </a:prstGeom>
          <a:noFill/>
          <a:ln>
            <a:noFill/>
          </a:ln>
        </p:spPr>
        <p:txBody>
          <a:bodyPr anchorCtr="0" anchor="t" bIns="91425" lIns="91425" spcFirstLastPara="1" rIns="54000" wrap="square" tIns="91425">
            <a:noAutofit/>
          </a:bodyPr>
          <a:lstStyle/>
          <a:p>
            <a:pPr indent="0" lvl="0" marL="0" rtl="0" algn="l">
              <a:lnSpc>
                <a:spcPct val="100000"/>
              </a:lnSpc>
              <a:spcBef>
                <a:spcPts val="0"/>
              </a:spcBef>
              <a:spcAft>
                <a:spcPts val="300"/>
              </a:spcAft>
              <a:buNone/>
            </a:pPr>
            <a:r>
              <a:rPr lang="en-GB">
                <a:solidFill>
                  <a:schemeClr val="dk1"/>
                </a:solidFill>
                <a:latin typeface="Quicksand"/>
                <a:ea typeface="Quicksand"/>
                <a:cs typeface="Quicksand"/>
                <a:sym typeface="Quicksand"/>
              </a:rPr>
              <a:t>Expressions formed using these operators evaluate to either </a:t>
            </a:r>
            <a:r>
              <a:rPr lang="en-GB">
                <a:solidFill>
                  <a:schemeClr val="dk1"/>
                </a:solidFill>
                <a:latin typeface="Roboto Mono"/>
                <a:ea typeface="Roboto Mono"/>
                <a:cs typeface="Roboto Mono"/>
                <a:sym typeface="Roboto Mono"/>
              </a:rPr>
              <a:t>True</a:t>
            </a:r>
            <a:r>
              <a:rPr lang="en-GB">
                <a:solidFill>
                  <a:schemeClr val="dk1"/>
                </a:solidFill>
                <a:latin typeface="Quicksand"/>
                <a:ea typeface="Quicksand"/>
                <a:cs typeface="Quicksand"/>
                <a:sym typeface="Quicksand"/>
              </a:rPr>
              <a:t> or </a:t>
            </a:r>
            <a:r>
              <a:rPr lang="en-GB">
                <a:solidFill>
                  <a:schemeClr val="dk1"/>
                </a:solidFill>
                <a:latin typeface="Roboto Mono"/>
                <a:ea typeface="Roboto Mono"/>
                <a:cs typeface="Roboto Mono"/>
                <a:sym typeface="Roboto Mono"/>
              </a:rPr>
              <a:t>False</a:t>
            </a:r>
            <a:r>
              <a:rPr lang="en-GB">
                <a:solidFill>
                  <a:schemeClr val="dk1"/>
                </a:solidFill>
                <a:latin typeface="Quicksand"/>
                <a:ea typeface="Quicksand"/>
                <a:cs typeface="Quicksand"/>
                <a:sym typeface="Quicksand"/>
              </a:rPr>
              <a:t>.</a:t>
            </a:r>
            <a:endParaRPr sz="1800">
              <a:solidFill>
                <a:srgbClr val="5B5BA5"/>
              </a:solidFill>
              <a:latin typeface="Roboto Mono"/>
              <a:ea typeface="Roboto Mono"/>
              <a:cs typeface="Roboto Mono"/>
              <a:sym typeface="Roboto Mono"/>
            </a:endParaRPr>
          </a:p>
        </p:txBody>
      </p:sp>
    </p:spTree>
  </p:cSld>
  <p:clrMapOvr>
    <a:masterClrMapping/>
  </p:clrMapOvr>
</p:sld>
</file>

<file path=ppt/theme/theme1.xml><?xml version="1.0" encoding="utf-8"?>
<a:theme xmlns:a="http://schemas.openxmlformats.org/drawingml/2006/main" xmlns:r="http://schemas.openxmlformats.org/officeDocument/2006/relationships" name="NCCE Slides">
  <a:themeElements>
    <a:clrScheme name="Simple Light">
      <a:dk1>
        <a:srgbClr val="5B5BA5"/>
      </a:dk1>
      <a:lt1>
        <a:srgbClr val="FFFFFF"/>
      </a:lt1>
      <a:dk2>
        <a:srgbClr val="E9E9F3"/>
      </a:dk2>
      <a:lt2>
        <a:srgbClr val="F2F6FC"/>
      </a:lt2>
      <a:accent1>
        <a:srgbClr val="E9F7FC"/>
      </a:accent1>
      <a:accent2>
        <a:srgbClr val="FFEFDA"/>
      </a:accent2>
      <a:accent3>
        <a:srgbClr val="ECF8F5"/>
      </a:accent3>
      <a:accent4>
        <a:srgbClr val="FEF2F6"/>
      </a:accent4>
      <a:accent5>
        <a:srgbClr val="E6E6EA"/>
      </a:accent5>
      <a:accent6>
        <a:srgbClr val="F0F6ED"/>
      </a:accent6>
      <a:hlink>
        <a:srgbClr val="3197A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