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Quicksand"/>
      <p:regular r:id="rId31"/>
      <p:bold r:id="rId32"/>
    </p:embeddedFont>
    <p:embeddedFont>
      <p:font typeface="Roboto Mono"/>
      <p:regular r:id="rId33"/>
      <p:bold r:id="rId34"/>
      <p:italic r:id="rId35"/>
      <p:boldItalic r:id="rId36"/>
    </p:embeddedFont>
    <p:embeddedFont>
      <p:font typeface="Quicksand Light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icksand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Mono-regular.fntdata"/><Relationship Id="rId10" Type="http://schemas.openxmlformats.org/officeDocument/2006/relationships/slide" Target="slides/slide4.xml"/><Relationship Id="rId32" Type="http://schemas.openxmlformats.org/officeDocument/2006/relationships/font" Target="fonts/Quicksand-bold.fntdata"/><Relationship Id="rId13" Type="http://schemas.openxmlformats.org/officeDocument/2006/relationships/slide" Target="slides/slide7.xml"/><Relationship Id="rId35" Type="http://schemas.openxmlformats.org/officeDocument/2006/relationships/font" Target="fonts/RobotoMono-italic.fntdata"/><Relationship Id="rId12" Type="http://schemas.openxmlformats.org/officeDocument/2006/relationships/slide" Target="slides/slide6.xml"/><Relationship Id="rId34" Type="http://schemas.openxmlformats.org/officeDocument/2006/relationships/font" Target="fonts/RobotoMono-bold.fntdata"/><Relationship Id="rId15" Type="http://schemas.openxmlformats.org/officeDocument/2006/relationships/slide" Target="slides/slide9.xml"/><Relationship Id="rId37" Type="http://schemas.openxmlformats.org/officeDocument/2006/relationships/font" Target="fonts/QuicksandLight-regular.fntdata"/><Relationship Id="rId14" Type="http://schemas.openxmlformats.org/officeDocument/2006/relationships/slide" Target="slides/slide8.xml"/><Relationship Id="rId36" Type="http://schemas.openxmlformats.org/officeDocument/2006/relationships/font" Target="fonts/RobotoMon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Quicksand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about:blank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Mini-roundabout_sign,_Comber,_June_2010.JP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20-04-21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ncce.io/ogl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bb41e70ac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bb41e70ac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607828136537e77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607828136537e77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bb41e70ac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bb41e70ac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cd91387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cd91387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b6fb9dc9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b6fb9dc9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https://commons.wikimedia.org/wiki/File:Mini-roundabout_sign,_Comber,_June_2010.JPG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bb41e70ac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bb41e70ac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607828136537e77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607828136537e77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cd91387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6cd91387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6cd913878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6cd913878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6cd913878e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6cd913878e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07828136537e77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07828136537e77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6cd913878e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6cd913878e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75b1c36045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75b1c3604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5b1c36045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5b1c36045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016eeabfd_2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6016eeabfd_2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016eeabfd_2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016eeabfd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944449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944449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b41e70ac_1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b41e70ac_1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bb41e70ac_1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bb41e70ac_1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61b0d464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61b0d464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bb41e70ac_1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bb41e70ac_1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cd913878e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cd913878e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7828136537e77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7828136537e77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7675" y="4249150"/>
            <a:ext cx="1465423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0900" y="11701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4: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Year 8 – Intro to Python programming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438" name="Google Shape;438;p2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Retrieving the weather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9" name="Google Shape;439;p26"/>
          <p:cNvSpPr txBox="1"/>
          <p:nvPr/>
        </p:nvSpPr>
        <p:spPr>
          <a:xfrm>
            <a:off x="310900" y="1289300"/>
            <a:ext cx="85119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ncce.weather import description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print("Where do you live?")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location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weather = description(location)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print("The weather is", weather)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342775" y="1356950"/>
            <a:ext cx="40203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6"/>
          <p:cNvSpPr/>
          <p:nvPr/>
        </p:nvSpPr>
        <p:spPr>
          <a:xfrm>
            <a:off x="1416548" y="2223828"/>
            <a:ext cx="23751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6"/>
          <p:cNvSpPr txBox="1"/>
          <p:nvPr/>
        </p:nvSpPr>
        <p:spPr>
          <a:xfrm>
            <a:off x="4736600" y="1289300"/>
            <a:ext cx="40914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his modified program retrieves the weather online, instead of asking the user.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Note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weather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module and its functions are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standard Python components.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Open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modified program in your development environment (ncce.io/py-weather-42).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Run it a few times and enter different locations around the world.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43" name="Google Shape;4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075" y="2422875"/>
            <a:ext cx="270000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49" name="Google Shape;449;p2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People in space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310900" y="1289300"/>
            <a:ext cx="40965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will be given a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program that displays how many people are currently in sp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ace.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Note: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number is retrieved from an online service. It is not always the same.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Extend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program so that it asks the user to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guess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number.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your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5257800" y="2571750"/>
            <a:ext cx="3564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52" name="Google Shape;4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3744413" cy="3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/>
          <p:nvPr/>
        </p:nvSpPr>
        <p:spPr>
          <a:xfrm>
            <a:off x="310900" y="1289300"/>
            <a:ext cx="8511900" cy="3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from space import people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number = people()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print("How many people...")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guess = int(input())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guess &lt; number: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print("It's actually more than that.")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guess &gt; number: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print("It's actually less than that.")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print("That's right!")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print(number, "people in space now")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8" name="Google Shape;458;p2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59" name="Google Shape;459;p2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People in space: sample solution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60" name="Google Shape;460;p28"/>
          <p:cNvGrpSpPr/>
          <p:nvPr/>
        </p:nvGrpSpPr>
        <p:grpSpPr>
          <a:xfrm>
            <a:off x="310910" y="1307629"/>
            <a:ext cx="8511790" cy="3312260"/>
            <a:chOff x="310910" y="1307629"/>
            <a:chExt cx="8511790" cy="3312260"/>
          </a:xfrm>
        </p:grpSpPr>
        <p:sp>
          <p:nvSpPr>
            <p:cNvPr id="461" name="Google Shape;461;p28"/>
            <p:cNvSpPr/>
            <p:nvPr/>
          </p:nvSpPr>
          <p:spPr>
            <a:xfrm>
              <a:off x="310919" y="4215489"/>
              <a:ext cx="4425900" cy="2715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310925" y="1307629"/>
              <a:ext cx="4425900" cy="5724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10910" y="2582400"/>
              <a:ext cx="4425900" cy="15681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10919" y="1945011"/>
              <a:ext cx="4425900" cy="5724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8"/>
            <p:cNvSpPr txBox="1"/>
            <p:nvPr/>
          </p:nvSpPr>
          <p:spPr>
            <a:xfrm>
              <a:off x="5257800" y="1945011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0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Prompt the user to guess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66" name="Google Shape;466;p28"/>
            <p:cNvSpPr txBox="1"/>
            <p:nvPr/>
          </p:nvSpPr>
          <p:spPr>
            <a:xfrm>
              <a:off x="5257800" y="1307629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0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Retrieve the number of people in space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67" name="Google Shape;467;p28"/>
            <p:cNvSpPr txBox="1"/>
            <p:nvPr/>
          </p:nvSpPr>
          <p:spPr>
            <a:xfrm>
              <a:off x="5257800" y="2582400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0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Check the answer and provide feedback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68" name="Google Shape;468;p28"/>
            <p:cNvSpPr txBox="1"/>
            <p:nvPr/>
          </p:nvSpPr>
          <p:spPr>
            <a:xfrm>
              <a:off x="5257800" y="4215489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0">
              <a:noAutofit/>
            </a:bodyPr>
            <a:lstStyle/>
            <a:p>
              <a:pPr indent="0" lvl="0" marL="0" rtl="0" algn="l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Display the number of people in space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74" name="Google Shape;474;p2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Something missing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5" name="Google Shape;475;p29"/>
          <p:cNvSpPr txBox="1"/>
          <p:nvPr/>
        </p:nvSpPr>
        <p:spPr>
          <a:xfrm>
            <a:off x="310900" y="1289300"/>
            <a:ext cx="40860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"What’s your name?"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6" name="Google Shape;476;p29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7" name="Google Shape;477;p29"/>
          <p:cNvSpPr txBox="1"/>
          <p:nvPr/>
        </p:nvSpPr>
        <p:spPr>
          <a:xfrm>
            <a:off x="4736600" y="1289300"/>
            <a:ext cx="4086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program greets the user by name.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4736700" y="1698975"/>
            <a:ext cx="4086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What if...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wanted to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repeat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process until a specific name is entered?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4736700" y="2918175"/>
            <a:ext cx="42960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Many of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our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programs have sections that could be repeated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.g. checking the weather for multiple locations, and a number guessing game with many guesses.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r>
              <a:rPr lang="en-GB"/>
              <a:t>ctivity 3</a:t>
            </a:r>
            <a:endParaRPr/>
          </a:p>
        </p:txBody>
      </p:sp>
      <p:pic>
        <p:nvPicPr>
          <p:cNvPr id="485" name="Google Shape;4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1289300"/>
            <a:ext cx="6326101" cy="2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7" name="Google Shape;487;p30"/>
          <p:cNvSpPr txBox="1"/>
          <p:nvPr/>
        </p:nvSpPr>
        <p:spPr>
          <a:xfrm>
            <a:off x="310900" y="4114800"/>
            <a:ext cx="6326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When your programs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repeat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actions, checking for a terminating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condition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at the beginning of each new loop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88" name="Google Shape;488;p30"/>
          <p:cNvPicPr preferRelativeResize="0"/>
          <p:nvPr/>
        </p:nvPicPr>
        <p:blipFill rotWithShape="1">
          <a:blip r:embed="rId4">
            <a:alphaModFix/>
          </a:blip>
          <a:srcRect b="0" l="6112" r="9463" t="0"/>
          <a:stretch/>
        </p:blipFill>
        <p:spPr>
          <a:xfrm>
            <a:off x="310900" y="1286450"/>
            <a:ext cx="6326099" cy="27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494" name="Google Shape;494;p3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95" name="Google Shape;495;p31"/>
          <p:cNvGrpSpPr/>
          <p:nvPr/>
        </p:nvGrpSpPr>
        <p:grpSpPr>
          <a:xfrm>
            <a:off x="310900" y="1289300"/>
            <a:ext cx="2009400" cy="851100"/>
            <a:chOff x="2292100" y="1289300"/>
            <a:chExt cx="2009400" cy="851100"/>
          </a:xfrm>
        </p:grpSpPr>
        <p:sp>
          <p:nvSpPr>
            <p:cNvPr id="496" name="Google Shape;496;p31"/>
            <p:cNvSpPr txBox="1"/>
            <p:nvPr/>
          </p:nvSpPr>
          <p:spPr>
            <a:xfrm>
              <a:off x="2292100" y="1289300"/>
              <a:ext cx="2009400" cy="8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while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3022280" y="1378300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98" name="Google Shape;498;p31"/>
            <p:cNvCxnSpPr/>
            <p:nvPr/>
          </p:nvCxnSpPr>
          <p:spPr>
            <a:xfrm>
              <a:off x="2613772" y="1646213"/>
              <a:ext cx="0" cy="45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499" name="Google Shape;499;p31"/>
            <p:cNvSpPr/>
            <p:nvPr/>
          </p:nvSpPr>
          <p:spPr>
            <a:xfrm>
              <a:off x="2710975" y="1646213"/>
              <a:ext cx="1299900" cy="4578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block of statements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500" name="Google Shape;500;p31"/>
          <p:cNvPicPr preferRelativeResize="0"/>
          <p:nvPr/>
        </p:nvPicPr>
        <p:blipFill rotWithShape="1">
          <a:blip r:embed="rId3">
            <a:alphaModFix/>
          </a:blip>
          <a:srcRect b="45235" l="0" r="31323" t="0"/>
          <a:stretch/>
        </p:blipFill>
        <p:spPr>
          <a:xfrm>
            <a:off x="2602300" y="1313787"/>
            <a:ext cx="1289340" cy="8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 rotWithShape="1">
          <a:blip r:embed="rId4">
            <a:alphaModFix/>
          </a:blip>
          <a:srcRect b="31323" l="0" r="32709" t="0"/>
          <a:stretch/>
        </p:blipFill>
        <p:spPr>
          <a:xfrm>
            <a:off x="2629400" y="2680000"/>
            <a:ext cx="1290929" cy="8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31"/>
          <p:cNvGrpSpPr/>
          <p:nvPr/>
        </p:nvGrpSpPr>
        <p:grpSpPr>
          <a:xfrm>
            <a:off x="310900" y="2660900"/>
            <a:ext cx="2009400" cy="851100"/>
            <a:chOff x="2292100" y="1289300"/>
            <a:chExt cx="2009400" cy="851100"/>
          </a:xfrm>
        </p:grpSpPr>
        <p:sp>
          <p:nvSpPr>
            <p:cNvPr id="503" name="Google Shape;503;p31"/>
            <p:cNvSpPr txBox="1"/>
            <p:nvPr/>
          </p:nvSpPr>
          <p:spPr>
            <a:xfrm>
              <a:off x="2292100" y="1289300"/>
              <a:ext cx="2009400" cy="8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while True: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504" name="Google Shape;504;p31"/>
            <p:cNvCxnSpPr/>
            <p:nvPr/>
          </p:nvCxnSpPr>
          <p:spPr>
            <a:xfrm>
              <a:off x="2613772" y="1646213"/>
              <a:ext cx="0" cy="45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505" name="Google Shape;505;p31"/>
            <p:cNvSpPr/>
            <p:nvPr/>
          </p:nvSpPr>
          <p:spPr>
            <a:xfrm>
              <a:off x="2710975" y="1646213"/>
              <a:ext cx="1299900" cy="4578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block of statements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511" name="Google Shape;511;p3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12" name="Google Shape;512;p32"/>
          <p:cNvGrpSpPr/>
          <p:nvPr/>
        </p:nvGrpSpPr>
        <p:grpSpPr>
          <a:xfrm>
            <a:off x="310900" y="1289300"/>
            <a:ext cx="2009400" cy="851100"/>
            <a:chOff x="2292100" y="1289300"/>
            <a:chExt cx="2009400" cy="851100"/>
          </a:xfrm>
        </p:grpSpPr>
        <p:sp>
          <p:nvSpPr>
            <p:cNvPr id="513" name="Google Shape;513;p32"/>
            <p:cNvSpPr txBox="1"/>
            <p:nvPr/>
          </p:nvSpPr>
          <p:spPr>
            <a:xfrm>
              <a:off x="2292100" y="1289300"/>
              <a:ext cx="2009400" cy="8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while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022280" y="1378300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515" name="Google Shape;515;p32"/>
            <p:cNvCxnSpPr/>
            <p:nvPr/>
          </p:nvCxnSpPr>
          <p:spPr>
            <a:xfrm>
              <a:off x="2613772" y="1646213"/>
              <a:ext cx="0" cy="45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516" name="Google Shape;516;p32"/>
            <p:cNvSpPr/>
            <p:nvPr/>
          </p:nvSpPr>
          <p:spPr>
            <a:xfrm>
              <a:off x="2710975" y="1646213"/>
              <a:ext cx="1299900" cy="4578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block of statements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517" name="Google Shape;517;p32"/>
          <p:cNvGrpSpPr/>
          <p:nvPr/>
        </p:nvGrpSpPr>
        <p:grpSpPr>
          <a:xfrm>
            <a:off x="2695963" y="1108143"/>
            <a:ext cx="844475" cy="988272"/>
            <a:chOff x="4314363" y="1108143"/>
            <a:chExt cx="844475" cy="988272"/>
          </a:xfrm>
        </p:grpSpPr>
        <p:cxnSp>
          <p:nvCxnSpPr>
            <p:cNvPr id="518" name="Google Shape;518;p32"/>
            <p:cNvCxnSpPr>
              <a:stCxn id="519" idx="2"/>
            </p:cNvCxnSpPr>
            <p:nvPr/>
          </p:nvCxnSpPr>
          <p:spPr>
            <a:xfrm flipH="1" rot="-5400000">
              <a:off x="4904628" y="1844259"/>
              <a:ext cx="1638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0" name="Google Shape;520;p32"/>
            <p:cNvSpPr/>
            <p:nvPr/>
          </p:nvSpPr>
          <p:spPr>
            <a:xfrm>
              <a:off x="4414838" y="2058759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699438" y="16810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314363" y="141619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699428" y="16810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4" name="Google Shape;524;p32"/>
            <p:cNvCxnSpPr>
              <a:stCxn id="522" idx="2"/>
              <a:endCxn id="520" idx="0"/>
            </p:cNvCxnSpPr>
            <p:nvPr/>
          </p:nvCxnSpPr>
          <p:spPr>
            <a:xfrm flipH="1" rot="-5400000">
              <a:off x="4202438" y="1827823"/>
              <a:ext cx="461400" cy="6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25" name="Google Shape;525;p32"/>
            <p:cNvCxnSpPr>
              <a:stCxn id="526" idx="4"/>
              <a:endCxn id="522" idx="0"/>
            </p:cNvCxnSpPr>
            <p:nvPr/>
          </p:nvCxnSpPr>
          <p:spPr>
            <a:xfrm flipH="1" rot="-5400000">
              <a:off x="4393388" y="1376193"/>
              <a:ext cx="79500" cy="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6" name="Google Shape;526;p32"/>
            <p:cNvSpPr/>
            <p:nvPr/>
          </p:nvSpPr>
          <p:spPr>
            <a:xfrm>
              <a:off x="4414838" y="1300743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7" name="Google Shape;527;p32"/>
            <p:cNvCxnSpPr>
              <a:endCxn id="526" idx="0"/>
            </p:cNvCxnSpPr>
            <p:nvPr/>
          </p:nvCxnSpPr>
          <p:spPr>
            <a:xfrm flipH="1" rot="-5400000">
              <a:off x="4336238" y="1204143"/>
              <a:ext cx="1926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19" name="Google Shape;519;p32"/>
            <p:cNvSpPr/>
            <p:nvPr/>
          </p:nvSpPr>
          <p:spPr>
            <a:xfrm>
              <a:off x="4699428" y="18334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8" name="Google Shape;528;p32"/>
            <p:cNvCxnSpPr>
              <a:stCxn id="522" idx="3"/>
              <a:endCxn id="523" idx="0"/>
            </p:cNvCxnSpPr>
            <p:nvPr/>
          </p:nvCxnSpPr>
          <p:spPr>
            <a:xfrm>
              <a:off x="4551313" y="1506810"/>
              <a:ext cx="266700" cy="1743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29" name="Google Shape;529;p32"/>
            <p:cNvCxnSpPr>
              <a:stCxn id="530" idx="0"/>
              <a:endCxn id="526" idx="6"/>
            </p:cNvCxnSpPr>
            <p:nvPr/>
          </p:nvCxnSpPr>
          <p:spPr>
            <a:xfrm flipH="1" rot="5400000">
              <a:off x="4416938" y="1352716"/>
              <a:ext cx="774000" cy="70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30" name="Google Shape;530;p32"/>
            <p:cNvSpPr/>
            <p:nvPr/>
          </p:nvSpPr>
          <p:spPr>
            <a:xfrm>
              <a:off x="5155238" y="2092816"/>
              <a:ext cx="3600" cy="3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32"/>
          <p:cNvSpPr txBox="1"/>
          <p:nvPr/>
        </p:nvSpPr>
        <p:spPr>
          <a:xfrm>
            <a:off x="4736600" y="1289300"/>
            <a:ext cx="4086000" cy="97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a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statement: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when your program needs to repeat actions while a condition is satisfied.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537" name="Google Shape;537;p3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Example: a (surreal) iterative program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8" name="Google Shape;538;p33"/>
          <p:cNvSpPr txBox="1"/>
          <p:nvPr/>
        </p:nvSpPr>
        <p:spPr>
          <a:xfrm>
            <a:off x="5257800" y="2051300"/>
            <a:ext cx="35649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Tip: 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block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These statements are to be repeated.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9" name="Google Shape;539;p33"/>
          <p:cNvSpPr txBox="1"/>
          <p:nvPr/>
        </p:nvSpPr>
        <p:spPr>
          <a:xfrm>
            <a:off x="5257800" y="1289300"/>
            <a:ext cx="35649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Can you </a:t>
            </a:r>
            <a:r>
              <a:rPr b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predict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what the outcome of running this program will be?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40" name="Google Shape;540;p33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1" name="Google Shape;541;p33"/>
          <p:cNvSpPr/>
          <p:nvPr/>
        </p:nvSpPr>
        <p:spPr>
          <a:xfrm>
            <a:off x="995750" y="1978700"/>
            <a:ext cx="1557900" cy="25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33"/>
          <p:cNvGrpSpPr/>
          <p:nvPr/>
        </p:nvGrpSpPr>
        <p:grpSpPr>
          <a:xfrm>
            <a:off x="3886193" y="1690702"/>
            <a:ext cx="844475" cy="1336505"/>
            <a:chOff x="3889543" y="1846502"/>
            <a:chExt cx="844475" cy="1336505"/>
          </a:xfrm>
        </p:grpSpPr>
        <p:cxnSp>
          <p:nvCxnSpPr>
            <p:cNvPr id="543" name="Google Shape;543;p33"/>
            <p:cNvCxnSpPr>
              <a:stCxn id="544" idx="2"/>
              <a:endCxn id="545" idx="2"/>
            </p:cNvCxnSpPr>
            <p:nvPr/>
          </p:nvCxnSpPr>
          <p:spPr>
            <a:xfrm flipH="1" rot="-5400000">
              <a:off x="4516701" y="2656562"/>
              <a:ext cx="900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6" name="Google Shape;546;p33"/>
            <p:cNvSpPr/>
            <p:nvPr/>
          </p:nvSpPr>
          <p:spPr>
            <a:xfrm>
              <a:off x="3990018" y="2868509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3889543" y="2145797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48" name="Google Shape;548;p33"/>
            <p:cNvCxnSpPr>
              <a:stCxn id="547" idx="2"/>
              <a:endCxn id="546" idx="0"/>
            </p:cNvCxnSpPr>
            <p:nvPr/>
          </p:nvCxnSpPr>
          <p:spPr>
            <a:xfrm flipH="1" rot="-5400000">
              <a:off x="3737568" y="2597472"/>
              <a:ext cx="5415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33"/>
            <p:cNvCxnSpPr>
              <a:stCxn id="550" idx="4"/>
              <a:endCxn id="547" idx="0"/>
            </p:cNvCxnSpPr>
            <p:nvPr/>
          </p:nvCxnSpPr>
          <p:spPr>
            <a:xfrm flipH="1" rot="-5400000">
              <a:off x="3993918" y="2130965"/>
              <a:ext cx="28800" cy="600"/>
            </a:xfrm>
            <a:prstGeom prst="curvedConnector3">
              <a:avLst>
                <a:gd fmla="val 502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0" name="Google Shape;550;p33"/>
            <p:cNvSpPr/>
            <p:nvPr/>
          </p:nvSpPr>
          <p:spPr>
            <a:xfrm>
              <a:off x="3990018" y="2080865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1" name="Google Shape;551;p33"/>
            <p:cNvCxnSpPr>
              <a:stCxn id="552" idx="2"/>
              <a:endCxn id="550" idx="0"/>
            </p:cNvCxnSpPr>
            <p:nvPr/>
          </p:nvCxnSpPr>
          <p:spPr>
            <a:xfrm rot="5400000">
              <a:off x="3940201" y="2011802"/>
              <a:ext cx="136800" cy="1200"/>
            </a:xfrm>
            <a:prstGeom prst="curvedConnector3">
              <a:avLst>
                <a:gd fmla="val 5002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33"/>
            <p:cNvCxnSpPr>
              <a:stCxn id="547" idx="3"/>
              <a:endCxn id="554" idx="0"/>
            </p:cNvCxnSpPr>
            <p:nvPr/>
          </p:nvCxnSpPr>
          <p:spPr>
            <a:xfrm>
              <a:off x="4126493" y="2236410"/>
              <a:ext cx="266700" cy="1914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55" name="Google Shape;555;p33"/>
            <p:cNvCxnSpPr>
              <a:stCxn id="545" idx="0"/>
              <a:endCxn id="550" idx="6"/>
            </p:cNvCxnSpPr>
            <p:nvPr/>
          </p:nvCxnSpPr>
          <p:spPr>
            <a:xfrm flipH="1" rot="5400000">
              <a:off x="3994368" y="2130659"/>
              <a:ext cx="769500" cy="70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45" name="Google Shape;545;p33"/>
            <p:cNvSpPr/>
            <p:nvPr/>
          </p:nvSpPr>
          <p:spPr>
            <a:xfrm>
              <a:off x="4730418" y="2868509"/>
              <a:ext cx="3600" cy="3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3890701" y="1846502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274601" y="2427685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4274601" y="2682662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3893601" y="308550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7" name="Google Shape;557;p33"/>
            <p:cNvCxnSpPr>
              <a:stCxn id="554" idx="2"/>
              <a:endCxn id="544" idx="0"/>
            </p:cNvCxnSpPr>
            <p:nvPr/>
          </p:nvCxnSpPr>
          <p:spPr>
            <a:xfrm flipH="1" rot="-5400000">
              <a:off x="4314651" y="2603635"/>
              <a:ext cx="157500" cy="6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58" name="Google Shape;558;p33"/>
            <p:cNvCxnSpPr>
              <a:stCxn id="546" idx="4"/>
              <a:endCxn id="556" idx="0"/>
            </p:cNvCxnSpPr>
            <p:nvPr/>
          </p:nvCxnSpPr>
          <p:spPr>
            <a:xfrm flipH="1" rot="-5400000">
              <a:off x="3919668" y="2992859"/>
              <a:ext cx="180900" cy="4200"/>
            </a:xfrm>
            <a:prstGeom prst="curvedConnector3">
              <a:avLst>
                <a:gd fmla="val 5002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559" name="Google Shape;559;p33"/>
          <p:cNvSpPr txBox="1"/>
          <p:nvPr/>
        </p:nvSpPr>
        <p:spPr>
          <a:xfrm>
            <a:off x="5257800" y="3422900"/>
            <a:ext cx="3564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Answer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This program will keep asking the user for their name, until the name is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"Hedy"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at which point it will display a greeting (ncce.io/py-you-4).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0" name="Google Shape;560;p33"/>
          <p:cNvSpPr/>
          <p:nvPr/>
        </p:nvSpPr>
        <p:spPr>
          <a:xfrm>
            <a:off x="538550" y="2224157"/>
            <a:ext cx="2926500" cy="52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 txBox="1"/>
          <p:nvPr/>
        </p:nvSpPr>
        <p:spPr>
          <a:xfrm>
            <a:off x="5257800" y="2660900"/>
            <a:ext cx="35649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Tip: 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condition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condition is checked at the beginning of each loop.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67" name="Google Shape;567;p34"/>
          <p:cNvGrpSpPr/>
          <p:nvPr/>
        </p:nvGrpSpPr>
        <p:grpSpPr>
          <a:xfrm>
            <a:off x="3890693" y="1447171"/>
            <a:ext cx="844475" cy="1583432"/>
            <a:chOff x="3890693" y="3011200"/>
            <a:chExt cx="844475" cy="1583432"/>
          </a:xfrm>
        </p:grpSpPr>
        <p:cxnSp>
          <p:nvCxnSpPr>
            <p:cNvPr id="568" name="Google Shape;568;p34"/>
            <p:cNvCxnSpPr>
              <a:stCxn id="569" idx="2"/>
              <a:endCxn id="570" idx="2"/>
            </p:cNvCxnSpPr>
            <p:nvPr/>
          </p:nvCxnSpPr>
          <p:spPr>
            <a:xfrm flipH="1" rot="-5400000">
              <a:off x="4517851" y="4068187"/>
              <a:ext cx="900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71" name="Google Shape;571;p34"/>
            <p:cNvSpPr/>
            <p:nvPr/>
          </p:nvSpPr>
          <p:spPr>
            <a:xfrm>
              <a:off x="3991168" y="428013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3890693" y="3557422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3" name="Google Shape;573;p34"/>
            <p:cNvCxnSpPr>
              <a:stCxn id="572" idx="2"/>
              <a:endCxn id="571" idx="0"/>
            </p:cNvCxnSpPr>
            <p:nvPr/>
          </p:nvCxnSpPr>
          <p:spPr>
            <a:xfrm flipH="1" rot="-5400000">
              <a:off x="3738718" y="4009097"/>
              <a:ext cx="5415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34"/>
            <p:cNvCxnSpPr>
              <a:stCxn id="575" idx="4"/>
              <a:endCxn id="572" idx="0"/>
            </p:cNvCxnSpPr>
            <p:nvPr/>
          </p:nvCxnSpPr>
          <p:spPr>
            <a:xfrm flipH="1" rot="-5400000">
              <a:off x="3995068" y="3542590"/>
              <a:ext cx="28800" cy="600"/>
            </a:xfrm>
            <a:prstGeom prst="curvedConnector3">
              <a:avLst>
                <a:gd fmla="val 502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75" name="Google Shape;575;p34"/>
            <p:cNvSpPr/>
            <p:nvPr/>
          </p:nvSpPr>
          <p:spPr>
            <a:xfrm>
              <a:off x="3991168" y="34924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6" name="Google Shape;576;p34"/>
            <p:cNvCxnSpPr>
              <a:stCxn id="577" idx="2"/>
              <a:endCxn id="575" idx="0"/>
            </p:cNvCxnSpPr>
            <p:nvPr/>
          </p:nvCxnSpPr>
          <p:spPr>
            <a:xfrm rot="5400000">
              <a:off x="3941351" y="3423427"/>
              <a:ext cx="136800" cy="1200"/>
            </a:xfrm>
            <a:prstGeom prst="curvedConnector3">
              <a:avLst>
                <a:gd fmla="val 5002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78" name="Google Shape;578;p34"/>
            <p:cNvCxnSpPr>
              <a:stCxn id="572" idx="3"/>
              <a:endCxn id="579" idx="0"/>
            </p:cNvCxnSpPr>
            <p:nvPr/>
          </p:nvCxnSpPr>
          <p:spPr>
            <a:xfrm>
              <a:off x="4127643" y="3648035"/>
              <a:ext cx="266700" cy="1914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80" name="Google Shape;580;p34"/>
            <p:cNvCxnSpPr>
              <a:stCxn id="570" idx="0"/>
              <a:endCxn id="575" idx="6"/>
            </p:cNvCxnSpPr>
            <p:nvPr/>
          </p:nvCxnSpPr>
          <p:spPr>
            <a:xfrm flipH="1" rot="5400000">
              <a:off x="3995518" y="3542284"/>
              <a:ext cx="769500" cy="70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70" name="Google Shape;570;p34"/>
            <p:cNvSpPr/>
            <p:nvPr/>
          </p:nvSpPr>
          <p:spPr>
            <a:xfrm>
              <a:off x="4731568" y="4280134"/>
              <a:ext cx="3600" cy="3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3891851" y="325812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4275751" y="383931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275751" y="409428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94751" y="4497132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82" name="Google Shape;582;p34"/>
            <p:cNvCxnSpPr>
              <a:stCxn id="579" idx="2"/>
              <a:endCxn id="569" idx="0"/>
            </p:cNvCxnSpPr>
            <p:nvPr/>
          </p:nvCxnSpPr>
          <p:spPr>
            <a:xfrm flipH="1" rot="-5400000">
              <a:off x="4315801" y="4015260"/>
              <a:ext cx="157500" cy="6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83" name="Google Shape;583;p34"/>
            <p:cNvCxnSpPr>
              <a:stCxn id="571" idx="4"/>
              <a:endCxn id="581" idx="0"/>
            </p:cNvCxnSpPr>
            <p:nvPr/>
          </p:nvCxnSpPr>
          <p:spPr>
            <a:xfrm flipH="1" rot="-5400000">
              <a:off x="3920818" y="4404484"/>
              <a:ext cx="180900" cy="4200"/>
            </a:xfrm>
            <a:prstGeom prst="curvedConnector3">
              <a:avLst>
                <a:gd fmla="val 5002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584" name="Google Shape;584;p34"/>
            <p:cNvCxnSpPr>
              <a:stCxn id="585" idx="2"/>
              <a:endCxn id="577" idx="0"/>
            </p:cNvCxnSpPr>
            <p:nvPr/>
          </p:nvCxnSpPr>
          <p:spPr>
            <a:xfrm flipH="1" rot="-5400000">
              <a:off x="3935951" y="3183100"/>
              <a:ext cx="1494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85" name="Google Shape;585;p34"/>
            <p:cNvSpPr/>
            <p:nvPr/>
          </p:nvSpPr>
          <p:spPr>
            <a:xfrm>
              <a:off x="3891851" y="301120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587" name="Google Shape;587;p3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step-by-step execution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88" name="Google Shape;588;p34"/>
          <p:cNvGrpSpPr/>
          <p:nvPr/>
        </p:nvGrpSpPr>
        <p:grpSpPr>
          <a:xfrm>
            <a:off x="5257970" y="1672229"/>
            <a:ext cx="2062805" cy="363174"/>
            <a:chOff x="5791270" y="3938101"/>
            <a:chExt cx="2062805" cy="363174"/>
          </a:xfrm>
        </p:grpSpPr>
        <p:sp>
          <p:nvSpPr>
            <p:cNvPr id="589" name="Google Shape;589;p34"/>
            <p:cNvSpPr txBox="1"/>
            <p:nvPr/>
          </p:nvSpPr>
          <p:spPr>
            <a:xfrm>
              <a:off x="5791270" y="3938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name</a:t>
              </a: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6482475" y="3987175"/>
              <a:ext cx="13716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"Margaret"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591" name="Google Shape;591;p34"/>
          <p:cNvSpPr txBox="1"/>
          <p:nvPr/>
        </p:nvSpPr>
        <p:spPr>
          <a:xfrm>
            <a:off x="5257900" y="13024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92" name="Google Shape;592;p34"/>
          <p:cNvSpPr/>
          <p:nvPr/>
        </p:nvSpPr>
        <p:spPr>
          <a:xfrm>
            <a:off x="6482393" y="2324584"/>
            <a:ext cx="3600" cy="3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4"/>
          <p:cNvSpPr/>
          <p:nvPr/>
        </p:nvSpPr>
        <p:spPr>
          <a:xfrm>
            <a:off x="317850" y="1603737"/>
            <a:ext cx="29520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998325" y="1950325"/>
            <a:ext cx="15696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4"/>
          <p:cNvSpPr/>
          <p:nvPr/>
        </p:nvSpPr>
        <p:spPr>
          <a:xfrm>
            <a:off x="547142" y="2199823"/>
            <a:ext cx="27228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4"/>
          <p:cNvSpPr txBox="1"/>
          <p:nvPr/>
        </p:nvSpPr>
        <p:spPr>
          <a:xfrm>
            <a:off x="5257973" y="32724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Try again Hedy</a:t>
            </a:r>
            <a:endParaRPr/>
          </a:p>
        </p:txBody>
      </p:sp>
      <p:sp>
        <p:nvSpPr>
          <p:cNvPr id="597" name="Google Shape;597;p34"/>
          <p:cNvSpPr txBox="1"/>
          <p:nvPr/>
        </p:nvSpPr>
        <p:spPr>
          <a:xfrm>
            <a:off x="5257900" y="22168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Input/Output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98" name="Google Shape;598;p34"/>
          <p:cNvSpPr/>
          <p:nvPr/>
        </p:nvSpPr>
        <p:spPr>
          <a:xfrm>
            <a:off x="547142" y="2452125"/>
            <a:ext cx="27228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3890701" y="1690702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4"/>
          <p:cNvSpPr/>
          <p:nvPr/>
        </p:nvSpPr>
        <p:spPr>
          <a:xfrm>
            <a:off x="3889543" y="1993397"/>
            <a:ext cx="236950" cy="181225"/>
          </a:xfrm>
          <a:prstGeom prst="flowChartDecision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4274601" y="2275285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4274601" y="2530262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4"/>
          <p:cNvSpPr/>
          <p:nvPr/>
        </p:nvSpPr>
        <p:spPr>
          <a:xfrm>
            <a:off x="2644150" y="2001930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000"/>
          </a:p>
        </p:txBody>
      </p:sp>
      <p:sp>
        <p:nvSpPr>
          <p:cNvPr id="604" name="Google Shape;604;p34"/>
          <p:cNvSpPr/>
          <p:nvPr/>
        </p:nvSpPr>
        <p:spPr>
          <a:xfrm>
            <a:off x="3891851" y="1447171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4"/>
          <p:cNvSpPr/>
          <p:nvPr/>
        </p:nvSpPr>
        <p:spPr>
          <a:xfrm>
            <a:off x="317850" y="1346200"/>
            <a:ext cx="29520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4"/>
          <p:cNvSpPr txBox="1"/>
          <p:nvPr/>
        </p:nvSpPr>
        <p:spPr>
          <a:xfrm>
            <a:off x="5257973" y="26628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What’s your name?</a:t>
            </a:r>
            <a:endParaRPr/>
          </a:p>
        </p:txBody>
      </p:sp>
      <p:sp>
        <p:nvSpPr>
          <p:cNvPr id="607" name="Google Shape;607;p34"/>
          <p:cNvSpPr txBox="1"/>
          <p:nvPr/>
        </p:nvSpPr>
        <p:spPr>
          <a:xfrm>
            <a:off x="5257973" y="29676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Margaret</a:t>
            </a:r>
            <a:endParaRPr/>
          </a:p>
        </p:txBody>
      </p:sp>
      <p:sp>
        <p:nvSpPr>
          <p:cNvPr id="608" name="Google Shape;608;p34"/>
          <p:cNvSpPr txBox="1"/>
          <p:nvPr/>
        </p:nvSpPr>
        <p:spPr>
          <a:xfrm>
            <a:off x="5257973" y="35772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Ada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5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14" name="Google Shape;614;p35"/>
          <p:cNvGrpSpPr/>
          <p:nvPr/>
        </p:nvGrpSpPr>
        <p:grpSpPr>
          <a:xfrm>
            <a:off x="3890693" y="1447171"/>
            <a:ext cx="844475" cy="1583432"/>
            <a:chOff x="3890693" y="3011200"/>
            <a:chExt cx="844475" cy="1583432"/>
          </a:xfrm>
        </p:grpSpPr>
        <p:cxnSp>
          <p:nvCxnSpPr>
            <p:cNvPr id="615" name="Google Shape;615;p35"/>
            <p:cNvCxnSpPr>
              <a:stCxn id="616" idx="2"/>
              <a:endCxn id="617" idx="2"/>
            </p:cNvCxnSpPr>
            <p:nvPr/>
          </p:nvCxnSpPr>
          <p:spPr>
            <a:xfrm flipH="1" rot="-5400000">
              <a:off x="4517851" y="4068187"/>
              <a:ext cx="900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8" name="Google Shape;618;p35"/>
            <p:cNvSpPr/>
            <p:nvPr/>
          </p:nvSpPr>
          <p:spPr>
            <a:xfrm>
              <a:off x="3991168" y="428013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890693" y="3557422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0" name="Google Shape;620;p35"/>
            <p:cNvCxnSpPr>
              <a:stCxn id="619" idx="2"/>
              <a:endCxn id="618" idx="0"/>
            </p:cNvCxnSpPr>
            <p:nvPr/>
          </p:nvCxnSpPr>
          <p:spPr>
            <a:xfrm flipH="1" rot="-5400000">
              <a:off x="3738718" y="4009097"/>
              <a:ext cx="5415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35"/>
            <p:cNvCxnSpPr>
              <a:stCxn id="622" idx="4"/>
              <a:endCxn id="619" idx="0"/>
            </p:cNvCxnSpPr>
            <p:nvPr/>
          </p:nvCxnSpPr>
          <p:spPr>
            <a:xfrm flipH="1" rot="-5400000">
              <a:off x="3995068" y="3542590"/>
              <a:ext cx="28800" cy="600"/>
            </a:xfrm>
            <a:prstGeom prst="curvedConnector3">
              <a:avLst>
                <a:gd fmla="val 502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2" name="Google Shape;622;p35"/>
            <p:cNvSpPr/>
            <p:nvPr/>
          </p:nvSpPr>
          <p:spPr>
            <a:xfrm>
              <a:off x="3991168" y="34924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3" name="Google Shape;623;p35"/>
            <p:cNvCxnSpPr>
              <a:stCxn id="624" idx="2"/>
              <a:endCxn id="622" idx="0"/>
            </p:cNvCxnSpPr>
            <p:nvPr/>
          </p:nvCxnSpPr>
          <p:spPr>
            <a:xfrm rot="5400000">
              <a:off x="3941351" y="3423427"/>
              <a:ext cx="136800" cy="1200"/>
            </a:xfrm>
            <a:prstGeom prst="curvedConnector3">
              <a:avLst>
                <a:gd fmla="val 5002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25" name="Google Shape;625;p35"/>
            <p:cNvCxnSpPr>
              <a:stCxn id="619" idx="3"/>
              <a:endCxn id="626" idx="0"/>
            </p:cNvCxnSpPr>
            <p:nvPr/>
          </p:nvCxnSpPr>
          <p:spPr>
            <a:xfrm>
              <a:off x="4127643" y="3648035"/>
              <a:ext cx="266700" cy="1914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27" name="Google Shape;627;p35"/>
            <p:cNvCxnSpPr>
              <a:stCxn id="617" idx="0"/>
              <a:endCxn id="622" idx="6"/>
            </p:cNvCxnSpPr>
            <p:nvPr/>
          </p:nvCxnSpPr>
          <p:spPr>
            <a:xfrm flipH="1" rot="5400000">
              <a:off x="3995518" y="3542284"/>
              <a:ext cx="769500" cy="70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617" name="Google Shape;617;p35"/>
            <p:cNvSpPr/>
            <p:nvPr/>
          </p:nvSpPr>
          <p:spPr>
            <a:xfrm>
              <a:off x="4731568" y="4280134"/>
              <a:ext cx="3600" cy="3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891851" y="325812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275751" y="383931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275751" y="409428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894751" y="4497132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9" name="Google Shape;629;p35"/>
            <p:cNvCxnSpPr>
              <a:stCxn id="626" idx="2"/>
              <a:endCxn id="616" idx="0"/>
            </p:cNvCxnSpPr>
            <p:nvPr/>
          </p:nvCxnSpPr>
          <p:spPr>
            <a:xfrm flipH="1" rot="-5400000">
              <a:off x="4315801" y="4015260"/>
              <a:ext cx="157500" cy="6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30" name="Google Shape;630;p35"/>
            <p:cNvCxnSpPr>
              <a:stCxn id="618" idx="4"/>
              <a:endCxn id="628" idx="0"/>
            </p:cNvCxnSpPr>
            <p:nvPr/>
          </p:nvCxnSpPr>
          <p:spPr>
            <a:xfrm flipH="1" rot="-5400000">
              <a:off x="3920818" y="4404484"/>
              <a:ext cx="180900" cy="4200"/>
            </a:xfrm>
            <a:prstGeom prst="curvedConnector3">
              <a:avLst>
                <a:gd fmla="val 5002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31" name="Google Shape;631;p35"/>
            <p:cNvCxnSpPr>
              <a:stCxn id="632" idx="2"/>
              <a:endCxn id="624" idx="0"/>
            </p:cNvCxnSpPr>
            <p:nvPr/>
          </p:nvCxnSpPr>
          <p:spPr>
            <a:xfrm flipH="1" rot="-5400000">
              <a:off x="3935951" y="3183100"/>
              <a:ext cx="1494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632" name="Google Shape;632;p35"/>
            <p:cNvSpPr/>
            <p:nvPr/>
          </p:nvSpPr>
          <p:spPr>
            <a:xfrm>
              <a:off x="3891851" y="301120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3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634" name="Google Shape;634;p3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step-by-step execution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35" name="Google Shape;635;p35"/>
          <p:cNvGrpSpPr/>
          <p:nvPr/>
        </p:nvGrpSpPr>
        <p:grpSpPr>
          <a:xfrm>
            <a:off x="5257970" y="1672229"/>
            <a:ext cx="2062805" cy="363174"/>
            <a:chOff x="5791270" y="3938101"/>
            <a:chExt cx="2062805" cy="363174"/>
          </a:xfrm>
        </p:grpSpPr>
        <p:sp>
          <p:nvSpPr>
            <p:cNvPr id="636" name="Google Shape;636;p35"/>
            <p:cNvSpPr txBox="1"/>
            <p:nvPr/>
          </p:nvSpPr>
          <p:spPr>
            <a:xfrm>
              <a:off x="5791270" y="3938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name</a:t>
              </a: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6482475" y="3987175"/>
              <a:ext cx="13716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"Ada"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638" name="Google Shape;638;p35"/>
          <p:cNvSpPr txBox="1"/>
          <p:nvPr/>
        </p:nvSpPr>
        <p:spPr>
          <a:xfrm>
            <a:off x="5257900" y="13024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9" name="Google Shape;639;p35"/>
          <p:cNvSpPr/>
          <p:nvPr/>
        </p:nvSpPr>
        <p:spPr>
          <a:xfrm>
            <a:off x="6482393" y="2400784"/>
            <a:ext cx="3600" cy="3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5"/>
          <p:cNvSpPr/>
          <p:nvPr/>
        </p:nvSpPr>
        <p:spPr>
          <a:xfrm>
            <a:off x="998325" y="1950325"/>
            <a:ext cx="15696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5"/>
          <p:cNvSpPr/>
          <p:nvPr/>
        </p:nvSpPr>
        <p:spPr>
          <a:xfrm>
            <a:off x="547142" y="2199823"/>
            <a:ext cx="27228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5"/>
          <p:cNvSpPr txBox="1"/>
          <p:nvPr/>
        </p:nvSpPr>
        <p:spPr>
          <a:xfrm>
            <a:off x="5257973" y="32724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Try again Hedy</a:t>
            </a:r>
            <a:endParaRPr/>
          </a:p>
        </p:txBody>
      </p:sp>
      <p:sp>
        <p:nvSpPr>
          <p:cNvPr id="643" name="Google Shape;643;p35"/>
          <p:cNvSpPr txBox="1"/>
          <p:nvPr/>
        </p:nvSpPr>
        <p:spPr>
          <a:xfrm>
            <a:off x="5257900" y="22168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Input/Output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44" name="Google Shape;644;p35"/>
          <p:cNvSpPr/>
          <p:nvPr/>
        </p:nvSpPr>
        <p:spPr>
          <a:xfrm>
            <a:off x="547142" y="2452125"/>
            <a:ext cx="27228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5"/>
          <p:cNvSpPr/>
          <p:nvPr/>
        </p:nvSpPr>
        <p:spPr>
          <a:xfrm>
            <a:off x="3889543" y="1993397"/>
            <a:ext cx="236950" cy="181225"/>
          </a:xfrm>
          <a:prstGeom prst="flowChartDecision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"/>
          <p:cNvSpPr/>
          <p:nvPr/>
        </p:nvSpPr>
        <p:spPr>
          <a:xfrm>
            <a:off x="4274601" y="2275285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4274601" y="2530262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2644150" y="2001930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000"/>
          </a:p>
        </p:txBody>
      </p:sp>
      <p:sp>
        <p:nvSpPr>
          <p:cNvPr id="649" name="Google Shape;649;p35"/>
          <p:cNvSpPr txBox="1"/>
          <p:nvPr/>
        </p:nvSpPr>
        <p:spPr>
          <a:xfrm>
            <a:off x="5257973" y="26628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What’s your name?</a:t>
            </a:r>
            <a:endParaRPr/>
          </a:p>
        </p:txBody>
      </p:sp>
      <p:sp>
        <p:nvSpPr>
          <p:cNvPr id="650" name="Google Shape;650;p35"/>
          <p:cNvSpPr txBox="1"/>
          <p:nvPr/>
        </p:nvSpPr>
        <p:spPr>
          <a:xfrm>
            <a:off x="5257973" y="29676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Margaret</a:t>
            </a:r>
            <a:endParaRPr/>
          </a:p>
        </p:txBody>
      </p:sp>
      <p:sp>
        <p:nvSpPr>
          <p:cNvPr id="651" name="Google Shape;651;p35"/>
          <p:cNvSpPr txBox="1"/>
          <p:nvPr/>
        </p:nvSpPr>
        <p:spPr>
          <a:xfrm>
            <a:off x="5257973" y="35772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Ada</a:t>
            </a:r>
            <a:endParaRPr/>
          </a:p>
        </p:txBody>
      </p:sp>
      <p:sp>
        <p:nvSpPr>
          <p:cNvPr id="652" name="Google Shape;652;p35"/>
          <p:cNvSpPr txBox="1"/>
          <p:nvPr/>
        </p:nvSpPr>
        <p:spPr>
          <a:xfrm>
            <a:off x="5257973" y="38820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Try again Hedy</a:t>
            </a:r>
            <a:endParaRPr/>
          </a:p>
        </p:txBody>
      </p:sp>
      <p:sp>
        <p:nvSpPr>
          <p:cNvPr id="653" name="Google Shape;653;p35"/>
          <p:cNvSpPr txBox="1"/>
          <p:nvPr/>
        </p:nvSpPr>
        <p:spPr>
          <a:xfrm>
            <a:off x="5257973" y="41868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Hedy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Strange weather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10900" y="1289300"/>
            <a:ext cx="44004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print("Where do you live?")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location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print("Weather in", location,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"now?"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weather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736600" y="1289300"/>
            <a:ext cx="4091400" cy="2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would you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extend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program to give advice to the user on how to dress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depending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on the weather?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Provide a rough outline of what your Python code would look like.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Give advice for when the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weather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cloudy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rainy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snowy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 any other case, display a generic message.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736600" y="4248150"/>
            <a:ext cx="409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Discuss in pairs and write an answer together.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375" y="4317900"/>
            <a:ext cx="246857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103" y="4311700"/>
            <a:ext cx="26228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6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59" name="Google Shape;659;p36"/>
          <p:cNvGrpSpPr/>
          <p:nvPr/>
        </p:nvGrpSpPr>
        <p:grpSpPr>
          <a:xfrm>
            <a:off x="3890693" y="1447171"/>
            <a:ext cx="844475" cy="1583432"/>
            <a:chOff x="3890693" y="3011200"/>
            <a:chExt cx="844475" cy="1583432"/>
          </a:xfrm>
        </p:grpSpPr>
        <p:cxnSp>
          <p:nvCxnSpPr>
            <p:cNvPr id="660" name="Google Shape;660;p36"/>
            <p:cNvCxnSpPr>
              <a:stCxn id="661" idx="2"/>
              <a:endCxn id="662" idx="2"/>
            </p:cNvCxnSpPr>
            <p:nvPr/>
          </p:nvCxnSpPr>
          <p:spPr>
            <a:xfrm flipH="1" rot="-5400000">
              <a:off x="4517851" y="4068187"/>
              <a:ext cx="900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3" name="Google Shape;663;p36"/>
            <p:cNvSpPr/>
            <p:nvPr/>
          </p:nvSpPr>
          <p:spPr>
            <a:xfrm>
              <a:off x="3991168" y="428013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3890693" y="3557422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5" name="Google Shape;665;p36"/>
            <p:cNvCxnSpPr>
              <a:stCxn id="664" idx="2"/>
              <a:endCxn id="663" idx="0"/>
            </p:cNvCxnSpPr>
            <p:nvPr/>
          </p:nvCxnSpPr>
          <p:spPr>
            <a:xfrm flipH="1" rot="-5400000">
              <a:off x="3738718" y="4009097"/>
              <a:ext cx="5415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36"/>
            <p:cNvCxnSpPr>
              <a:stCxn id="667" idx="4"/>
              <a:endCxn id="664" idx="0"/>
            </p:cNvCxnSpPr>
            <p:nvPr/>
          </p:nvCxnSpPr>
          <p:spPr>
            <a:xfrm flipH="1" rot="-5400000">
              <a:off x="3995068" y="3542590"/>
              <a:ext cx="28800" cy="600"/>
            </a:xfrm>
            <a:prstGeom prst="curvedConnector3">
              <a:avLst>
                <a:gd fmla="val 502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7" name="Google Shape;667;p36"/>
            <p:cNvSpPr/>
            <p:nvPr/>
          </p:nvSpPr>
          <p:spPr>
            <a:xfrm>
              <a:off x="3991168" y="3492490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8" name="Google Shape;668;p36"/>
            <p:cNvCxnSpPr>
              <a:stCxn id="669" idx="2"/>
              <a:endCxn id="667" idx="0"/>
            </p:cNvCxnSpPr>
            <p:nvPr/>
          </p:nvCxnSpPr>
          <p:spPr>
            <a:xfrm rot="5400000">
              <a:off x="3941351" y="3423427"/>
              <a:ext cx="136800" cy="1200"/>
            </a:xfrm>
            <a:prstGeom prst="curvedConnector3">
              <a:avLst>
                <a:gd fmla="val 5002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70" name="Google Shape;670;p36"/>
            <p:cNvCxnSpPr>
              <a:stCxn id="664" idx="3"/>
              <a:endCxn id="671" idx="0"/>
            </p:cNvCxnSpPr>
            <p:nvPr/>
          </p:nvCxnSpPr>
          <p:spPr>
            <a:xfrm>
              <a:off x="4127643" y="3648035"/>
              <a:ext cx="266700" cy="1914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72" name="Google Shape;672;p36"/>
            <p:cNvCxnSpPr>
              <a:stCxn id="662" idx="0"/>
              <a:endCxn id="667" idx="6"/>
            </p:cNvCxnSpPr>
            <p:nvPr/>
          </p:nvCxnSpPr>
          <p:spPr>
            <a:xfrm flipH="1" rot="5400000">
              <a:off x="3995518" y="3542284"/>
              <a:ext cx="769500" cy="706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662" name="Google Shape;662;p36"/>
            <p:cNvSpPr/>
            <p:nvPr/>
          </p:nvSpPr>
          <p:spPr>
            <a:xfrm>
              <a:off x="4731568" y="4280134"/>
              <a:ext cx="3600" cy="3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3891851" y="325812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4275751" y="383931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275751" y="4094287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894751" y="4497132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4" name="Google Shape;674;p36"/>
            <p:cNvCxnSpPr>
              <a:stCxn id="671" idx="2"/>
              <a:endCxn id="661" idx="0"/>
            </p:cNvCxnSpPr>
            <p:nvPr/>
          </p:nvCxnSpPr>
          <p:spPr>
            <a:xfrm flipH="1" rot="-5400000">
              <a:off x="4315801" y="4015260"/>
              <a:ext cx="157500" cy="6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75" name="Google Shape;675;p36"/>
            <p:cNvCxnSpPr>
              <a:stCxn id="663" idx="4"/>
              <a:endCxn id="673" idx="0"/>
            </p:cNvCxnSpPr>
            <p:nvPr/>
          </p:nvCxnSpPr>
          <p:spPr>
            <a:xfrm flipH="1" rot="-5400000">
              <a:off x="3920818" y="4404484"/>
              <a:ext cx="180900" cy="4200"/>
            </a:xfrm>
            <a:prstGeom prst="curvedConnector3">
              <a:avLst>
                <a:gd fmla="val 5002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676" name="Google Shape;676;p36"/>
            <p:cNvCxnSpPr>
              <a:stCxn id="677" idx="2"/>
              <a:endCxn id="669" idx="0"/>
            </p:cNvCxnSpPr>
            <p:nvPr/>
          </p:nvCxnSpPr>
          <p:spPr>
            <a:xfrm flipH="1" rot="-5400000">
              <a:off x="3935951" y="3183100"/>
              <a:ext cx="1494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677" name="Google Shape;677;p36"/>
            <p:cNvSpPr/>
            <p:nvPr/>
          </p:nvSpPr>
          <p:spPr>
            <a:xfrm>
              <a:off x="3891851" y="301120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3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679" name="Google Shape;679;p3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step-by-step execution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80" name="Google Shape;680;p36"/>
          <p:cNvGrpSpPr/>
          <p:nvPr/>
        </p:nvGrpSpPr>
        <p:grpSpPr>
          <a:xfrm>
            <a:off x="5257970" y="1672229"/>
            <a:ext cx="2062805" cy="363174"/>
            <a:chOff x="5791270" y="3938101"/>
            <a:chExt cx="2062805" cy="363174"/>
          </a:xfrm>
        </p:grpSpPr>
        <p:sp>
          <p:nvSpPr>
            <p:cNvPr id="681" name="Google Shape;681;p36"/>
            <p:cNvSpPr txBox="1"/>
            <p:nvPr/>
          </p:nvSpPr>
          <p:spPr>
            <a:xfrm>
              <a:off x="5791270" y="3938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name</a:t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6482475" y="3987175"/>
              <a:ext cx="13716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"Hedy"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683" name="Google Shape;683;p36"/>
          <p:cNvSpPr txBox="1"/>
          <p:nvPr/>
        </p:nvSpPr>
        <p:spPr>
          <a:xfrm>
            <a:off x="5257900" y="13024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4" name="Google Shape;684;p36"/>
          <p:cNvSpPr/>
          <p:nvPr/>
        </p:nvSpPr>
        <p:spPr>
          <a:xfrm>
            <a:off x="6482393" y="2324584"/>
            <a:ext cx="3600" cy="3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998325" y="1950325"/>
            <a:ext cx="15696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318551" y="2831125"/>
            <a:ext cx="29514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6"/>
          <p:cNvSpPr txBox="1"/>
          <p:nvPr/>
        </p:nvSpPr>
        <p:spPr>
          <a:xfrm>
            <a:off x="5257973" y="32724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Try again Hedy</a:t>
            </a:r>
            <a:endParaRPr/>
          </a:p>
        </p:txBody>
      </p:sp>
      <p:sp>
        <p:nvSpPr>
          <p:cNvPr id="688" name="Google Shape;688;p36"/>
          <p:cNvSpPr txBox="1"/>
          <p:nvPr/>
        </p:nvSpPr>
        <p:spPr>
          <a:xfrm>
            <a:off x="5257900" y="2216878"/>
            <a:ext cx="212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Input/Output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9" name="Google Shape;689;p36"/>
          <p:cNvSpPr/>
          <p:nvPr/>
        </p:nvSpPr>
        <p:spPr>
          <a:xfrm>
            <a:off x="547142" y="2452125"/>
            <a:ext cx="2722800" cy="2829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6"/>
          <p:cNvSpPr/>
          <p:nvPr/>
        </p:nvSpPr>
        <p:spPr>
          <a:xfrm>
            <a:off x="3889543" y="1993397"/>
            <a:ext cx="236950" cy="181225"/>
          </a:xfrm>
          <a:prstGeom prst="flowChartDecision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6"/>
          <p:cNvSpPr/>
          <p:nvPr/>
        </p:nvSpPr>
        <p:spPr>
          <a:xfrm>
            <a:off x="3893601" y="2933103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6"/>
          <p:cNvSpPr/>
          <p:nvPr/>
        </p:nvSpPr>
        <p:spPr>
          <a:xfrm>
            <a:off x="4274601" y="2530262"/>
            <a:ext cx="237000" cy="97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6"/>
          <p:cNvSpPr/>
          <p:nvPr/>
        </p:nvSpPr>
        <p:spPr>
          <a:xfrm>
            <a:off x="2644150" y="2001930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  <p:sp>
        <p:nvSpPr>
          <p:cNvPr id="694" name="Google Shape;694;p36"/>
          <p:cNvSpPr txBox="1"/>
          <p:nvPr/>
        </p:nvSpPr>
        <p:spPr>
          <a:xfrm>
            <a:off x="5257973" y="26628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What’s your name?</a:t>
            </a:r>
            <a:endParaRPr/>
          </a:p>
        </p:txBody>
      </p:sp>
      <p:sp>
        <p:nvSpPr>
          <p:cNvPr id="695" name="Google Shape;695;p36"/>
          <p:cNvSpPr txBox="1"/>
          <p:nvPr/>
        </p:nvSpPr>
        <p:spPr>
          <a:xfrm>
            <a:off x="5257973" y="29676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Margaret</a:t>
            </a:r>
            <a:endParaRPr/>
          </a:p>
        </p:txBody>
      </p:sp>
      <p:sp>
        <p:nvSpPr>
          <p:cNvPr id="696" name="Google Shape;696;p36"/>
          <p:cNvSpPr txBox="1"/>
          <p:nvPr/>
        </p:nvSpPr>
        <p:spPr>
          <a:xfrm>
            <a:off x="5257973" y="35772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Ada</a:t>
            </a:r>
            <a:endParaRPr/>
          </a:p>
        </p:txBody>
      </p:sp>
      <p:sp>
        <p:nvSpPr>
          <p:cNvPr id="697" name="Google Shape;697;p36"/>
          <p:cNvSpPr txBox="1"/>
          <p:nvPr/>
        </p:nvSpPr>
        <p:spPr>
          <a:xfrm>
            <a:off x="5257973" y="38820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Try again Hedy</a:t>
            </a:r>
            <a:endParaRPr/>
          </a:p>
        </p:txBody>
      </p:sp>
      <p:sp>
        <p:nvSpPr>
          <p:cNvPr id="698" name="Google Shape;698;p36"/>
          <p:cNvSpPr txBox="1"/>
          <p:nvPr/>
        </p:nvSpPr>
        <p:spPr>
          <a:xfrm>
            <a:off x="5257973" y="41868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User types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Hedy</a:t>
            </a:r>
            <a:endParaRPr/>
          </a:p>
        </p:txBody>
      </p:sp>
      <p:sp>
        <p:nvSpPr>
          <p:cNvPr id="699" name="Google Shape;699;p36"/>
          <p:cNvSpPr txBox="1"/>
          <p:nvPr/>
        </p:nvSpPr>
        <p:spPr>
          <a:xfrm>
            <a:off x="5257973" y="4491625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Hello Hedy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37"/>
          <p:cNvGrpSpPr/>
          <p:nvPr/>
        </p:nvGrpSpPr>
        <p:grpSpPr>
          <a:xfrm>
            <a:off x="317850" y="1606405"/>
            <a:ext cx="3564900" cy="282900"/>
            <a:chOff x="317850" y="1856708"/>
            <a:chExt cx="3564900" cy="282900"/>
          </a:xfrm>
        </p:grpSpPr>
        <p:sp>
          <p:nvSpPr>
            <p:cNvPr id="705" name="Google Shape;705;p37"/>
            <p:cNvSpPr/>
            <p:nvPr/>
          </p:nvSpPr>
          <p:spPr>
            <a:xfrm>
              <a:off x="317850" y="1856708"/>
              <a:ext cx="3564900" cy="282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3647067" y="1912872"/>
              <a:ext cx="180000" cy="1800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icksand"/>
                  <a:ea typeface="Quicksand"/>
                  <a:cs typeface="Quicksand"/>
                  <a:sym typeface="Quicksand"/>
                </a:rPr>
                <a:t>⨯</a:t>
              </a:r>
              <a:endParaRPr sz="10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07" name="Google Shape;707;p37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8" name="Google Shape;708;p3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709" name="Google Shape;709;p3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Subtle points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0" name="Google Shape;710;p37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1" name="Google Shape;711;p37"/>
          <p:cNvSpPr txBox="1"/>
          <p:nvPr/>
        </p:nvSpPr>
        <p:spPr>
          <a:xfrm>
            <a:off x="4736600" y="1289300"/>
            <a:ext cx="40860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What difference will it make if the line in red is removed?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will make no difference.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There’s no initial value for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 error will occur when checking the condition in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There’s no initial value for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 error will occur when executing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There’s no initial value for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program will execute normally.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2" name="Google Shape;712;p37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4908643" y="23647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4908643" y="25933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4908643" y="3310801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6" name="Google Shape;716;p37"/>
          <p:cNvSpPr/>
          <p:nvPr/>
        </p:nvSpPr>
        <p:spPr>
          <a:xfrm>
            <a:off x="4908643" y="3791505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717" name="Google Shape;717;p37"/>
          <p:cNvGrpSpPr/>
          <p:nvPr/>
        </p:nvGrpSpPr>
        <p:grpSpPr>
          <a:xfrm>
            <a:off x="4716242" y="2563745"/>
            <a:ext cx="390401" cy="229550"/>
            <a:chOff x="5235174" y="2560960"/>
            <a:chExt cx="390401" cy="229550"/>
          </a:xfrm>
        </p:grpSpPr>
        <p:sp>
          <p:nvSpPr>
            <p:cNvPr id="718" name="Google Shape;718;p37"/>
            <p:cNvSpPr/>
            <p:nvPr/>
          </p:nvSpPr>
          <p:spPr>
            <a:xfrm>
              <a:off x="5409575" y="2574510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5235174" y="2560960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8"/>
          <p:cNvGrpSpPr/>
          <p:nvPr/>
        </p:nvGrpSpPr>
        <p:grpSpPr>
          <a:xfrm>
            <a:off x="310900" y="2460931"/>
            <a:ext cx="3564900" cy="282900"/>
            <a:chOff x="317850" y="1856708"/>
            <a:chExt cx="3564900" cy="282900"/>
          </a:xfrm>
        </p:grpSpPr>
        <p:sp>
          <p:nvSpPr>
            <p:cNvPr id="725" name="Google Shape;725;p38"/>
            <p:cNvSpPr/>
            <p:nvPr/>
          </p:nvSpPr>
          <p:spPr>
            <a:xfrm>
              <a:off x="317850" y="1856708"/>
              <a:ext cx="3564900" cy="282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647067" y="1912872"/>
              <a:ext cx="180000" cy="1800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icksand"/>
                  <a:ea typeface="Quicksand"/>
                  <a:cs typeface="Quicksand"/>
                  <a:sym typeface="Quicksand"/>
                </a:rPr>
                <a:t>⨯</a:t>
              </a:r>
              <a:endParaRPr sz="10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27" name="Google Shape;727;p38"/>
          <p:cNvSpPr txBox="1"/>
          <p:nvPr/>
        </p:nvSpPr>
        <p:spPr>
          <a:xfrm>
            <a:off x="310900" y="1283100"/>
            <a:ext cx="4947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 name != "Hedy":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print("Try again Hedy")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name = input()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name)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8" name="Google Shape;728;p3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729" name="Google Shape;729;p3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Subtle points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0" name="Google Shape;730;p38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1" name="Google Shape;731;p38"/>
          <p:cNvSpPr txBox="1"/>
          <p:nvPr/>
        </p:nvSpPr>
        <p:spPr>
          <a:xfrm>
            <a:off x="4736600" y="1289300"/>
            <a:ext cx="40860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Question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What difference will it make if the line in red is removed?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(Assume the first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not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"Hedy"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.)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5B5BA5"/>
              </a:buClr>
              <a:buSzPts val="1400"/>
              <a:buFont typeface="Roboto Mono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will make no difference.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value for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is never modified: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 error will occur when checking the condition in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lphaUcPeriod"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value for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is not modified: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program will never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terminate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2" name="Google Shape;732;p38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3" name="Google Shape;733;p38"/>
          <p:cNvSpPr/>
          <p:nvPr/>
        </p:nvSpPr>
        <p:spPr>
          <a:xfrm>
            <a:off x="4908643" y="26695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4" name="Google Shape;734;p38"/>
          <p:cNvSpPr/>
          <p:nvPr/>
        </p:nvSpPr>
        <p:spPr>
          <a:xfrm>
            <a:off x="4908643" y="28981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5" name="Google Shape;735;p38"/>
          <p:cNvSpPr/>
          <p:nvPr/>
        </p:nvSpPr>
        <p:spPr>
          <a:xfrm>
            <a:off x="4908643" y="3615601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736" name="Google Shape;736;p38"/>
          <p:cNvGrpSpPr/>
          <p:nvPr/>
        </p:nvGrpSpPr>
        <p:grpSpPr>
          <a:xfrm>
            <a:off x="4716242" y="3585949"/>
            <a:ext cx="390401" cy="229550"/>
            <a:chOff x="5235174" y="2560960"/>
            <a:chExt cx="390401" cy="229550"/>
          </a:xfrm>
        </p:grpSpPr>
        <p:sp>
          <p:nvSpPr>
            <p:cNvPr id="737" name="Google Shape;737;p38"/>
            <p:cNvSpPr/>
            <p:nvPr/>
          </p:nvSpPr>
          <p:spPr>
            <a:xfrm>
              <a:off x="5409575" y="2574510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5235174" y="2560960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744" name="Google Shape;744;p39"/>
          <p:cNvSpPr txBox="1"/>
          <p:nvPr>
            <p:ph idx="1" type="body"/>
          </p:nvPr>
        </p:nvSpPr>
        <p:spPr>
          <a:xfrm>
            <a:off x="310900" y="1289300"/>
            <a:ext cx="7078800" cy="19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Answer the questions in your homework sheet.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750" name="Google Shape;750;p40"/>
          <p:cNvSpPr txBox="1"/>
          <p:nvPr/>
        </p:nvSpPr>
        <p:spPr>
          <a:xfrm>
            <a:off x="3109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you...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1" name="Google Shape;751;p40"/>
          <p:cNvSpPr txBox="1"/>
          <p:nvPr/>
        </p:nvSpPr>
        <p:spPr>
          <a:xfrm>
            <a:off x="47366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ext lesson, you will...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2" name="Google Shape;752;p40"/>
          <p:cNvSpPr txBox="1"/>
          <p:nvPr/>
        </p:nvSpPr>
        <p:spPr>
          <a:xfrm>
            <a:off x="4736600" y="1319300"/>
            <a:ext cx="40965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statements) to allow the flow of program execution to include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loops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Boolean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variables, operators, and expressions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variables as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counters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flags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3" name="Google Shape;753;p40"/>
          <p:cNvSpPr txBox="1"/>
          <p:nvPr/>
        </p:nvSpPr>
        <p:spPr>
          <a:xfrm>
            <a:off x="310900" y="1322525"/>
            <a:ext cx="40965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Explored how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 handle more than two possible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branches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Used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statements)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to allow the flow of program execution to include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loops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10900" y="1322525"/>
            <a:ext cx="82737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Explore how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 handle more than two possible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branches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iteration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en-GB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statements)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to allow the flow of program execution to include </a:t>
            </a:r>
            <a:r>
              <a:rPr b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loops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 will...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8" name="Google Shape;118;p20"/>
          <p:cNvGrpSpPr/>
          <p:nvPr/>
        </p:nvGrpSpPr>
        <p:grpSpPr>
          <a:xfrm>
            <a:off x="2365413" y="1289298"/>
            <a:ext cx="622075" cy="888641"/>
            <a:chOff x="5727763" y="1285498"/>
            <a:chExt cx="622075" cy="888641"/>
          </a:xfrm>
        </p:grpSpPr>
        <p:sp>
          <p:nvSpPr>
            <p:cNvPr id="119" name="Google Shape;119;p20"/>
            <p:cNvSpPr/>
            <p:nvPr/>
          </p:nvSpPr>
          <p:spPr>
            <a:xfrm>
              <a:off x="5828238" y="2138139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0" name="Google Shape;120;p20"/>
            <p:cNvCxnSpPr>
              <a:stCxn id="121" idx="4"/>
              <a:endCxn id="122" idx="0"/>
            </p:cNvCxnSpPr>
            <p:nvPr/>
          </p:nvCxnSpPr>
          <p:spPr>
            <a:xfrm flipH="1" rot="-5400000">
              <a:off x="5804388" y="1363348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1" name="Google Shape;121;p20"/>
            <p:cNvSpPr/>
            <p:nvPr/>
          </p:nvSpPr>
          <p:spPr>
            <a:xfrm>
              <a:off x="5828238" y="1285498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3" name="Google Shape;123;p20"/>
            <p:cNvCxnSpPr>
              <a:stCxn id="124" idx="2"/>
              <a:endCxn id="119" idx="6"/>
            </p:cNvCxnSpPr>
            <p:nvPr/>
          </p:nvCxnSpPr>
          <p:spPr>
            <a:xfrm rot="5400000">
              <a:off x="5983678" y="1908489"/>
              <a:ext cx="128100" cy="36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25" name="Google Shape;125;p20"/>
            <p:cNvSpPr/>
            <p:nvPr/>
          </p:nvSpPr>
          <p:spPr>
            <a:xfrm>
              <a:off x="6112838" y="177813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727763" y="140571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6112828" y="177813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7" name="Google Shape;127;p20"/>
            <p:cNvCxnSpPr>
              <a:stCxn id="122" idx="2"/>
              <a:endCxn id="119" idx="0"/>
            </p:cNvCxnSpPr>
            <p:nvPr/>
          </p:nvCxnSpPr>
          <p:spPr>
            <a:xfrm flipH="1" rot="-5400000">
              <a:off x="5570988" y="1862190"/>
              <a:ext cx="5511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" name="Google Shape;124;p20"/>
            <p:cNvSpPr/>
            <p:nvPr/>
          </p:nvSpPr>
          <p:spPr>
            <a:xfrm>
              <a:off x="6112828" y="193053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8" name="Google Shape;128;p20"/>
            <p:cNvCxnSpPr>
              <a:stCxn id="122" idx="3"/>
              <a:endCxn id="126" idx="0"/>
            </p:cNvCxnSpPr>
            <p:nvPr/>
          </p:nvCxnSpPr>
          <p:spPr>
            <a:xfrm>
              <a:off x="5964713" y="1496328"/>
              <a:ext cx="266700" cy="28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29" name="Google Shape;129;p20"/>
          <p:cNvGrpSpPr/>
          <p:nvPr/>
        </p:nvGrpSpPr>
        <p:grpSpPr>
          <a:xfrm>
            <a:off x="310900" y="2582495"/>
            <a:ext cx="1953600" cy="1752600"/>
            <a:chOff x="320450" y="1286000"/>
            <a:chExt cx="1953600" cy="1752600"/>
          </a:xfrm>
        </p:grpSpPr>
        <p:sp>
          <p:nvSpPr>
            <p:cNvPr id="130" name="Google Shape;130;p20"/>
            <p:cNvSpPr txBox="1"/>
            <p:nvPr/>
          </p:nvSpPr>
          <p:spPr>
            <a:xfrm>
              <a:off x="320450" y="1286000"/>
              <a:ext cx="1953600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else: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739325" y="13749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132" name="Google Shape;132;p20"/>
            <p:cNvGrpSpPr/>
            <p:nvPr/>
          </p:nvGrpSpPr>
          <p:grpSpPr>
            <a:xfrm>
              <a:off x="642122" y="1677290"/>
              <a:ext cx="1397103" cy="457800"/>
              <a:chOff x="2403372" y="1678115"/>
              <a:chExt cx="1397103" cy="457800"/>
            </a:xfrm>
          </p:grpSpPr>
          <p:cxnSp>
            <p:nvCxnSpPr>
              <p:cNvPr id="133" name="Google Shape;133;p20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4" name="Google Shape;134;p20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grpSp>
          <p:nvGrpSpPr>
            <p:cNvPr id="135" name="Google Shape;135;p20"/>
            <p:cNvGrpSpPr/>
            <p:nvPr/>
          </p:nvGrpSpPr>
          <p:grpSpPr>
            <a:xfrm>
              <a:off x="642122" y="2496398"/>
              <a:ext cx="1397103" cy="457800"/>
              <a:chOff x="2403372" y="2387528"/>
              <a:chExt cx="1397103" cy="457800"/>
            </a:xfrm>
          </p:grpSpPr>
          <p:cxnSp>
            <p:nvCxnSpPr>
              <p:cNvPr id="136" name="Google Shape;136;p20"/>
              <p:cNvCxnSpPr/>
              <p:nvPr/>
            </p:nvCxnSpPr>
            <p:spPr>
              <a:xfrm>
                <a:off x="2403372" y="2387528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7" name="Google Shape;137;p20"/>
              <p:cNvSpPr/>
              <p:nvPr/>
            </p:nvSpPr>
            <p:spPr>
              <a:xfrm>
                <a:off x="2500575" y="2387528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138" name="Google Shape;138;p20"/>
          <p:cNvGrpSpPr/>
          <p:nvPr/>
        </p:nvGrpSpPr>
        <p:grpSpPr>
          <a:xfrm>
            <a:off x="2365413" y="2581993"/>
            <a:ext cx="844475" cy="1790206"/>
            <a:chOff x="2527363" y="2102818"/>
            <a:chExt cx="844475" cy="1790206"/>
          </a:xfrm>
        </p:grpSpPr>
        <p:cxnSp>
          <p:nvCxnSpPr>
            <p:cNvPr id="139" name="Google Shape;139;p20"/>
            <p:cNvCxnSpPr>
              <a:stCxn id="140" idx="2"/>
              <a:endCxn id="141" idx="6"/>
            </p:cNvCxnSpPr>
            <p:nvPr/>
          </p:nvCxnSpPr>
          <p:spPr>
            <a:xfrm rot="10800000">
              <a:off x="2663728" y="3875024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41" name="Google Shape;141;p20"/>
            <p:cNvSpPr/>
            <p:nvPr/>
          </p:nvSpPr>
          <p:spPr>
            <a:xfrm>
              <a:off x="2627838" y="385702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029128" y="3873224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2" name="Google Shape;142;p20"/>
            <p:cNvCxnSpPr>
              <a:stCxn id="143" idx="2"/>
              <a:endCxn id="140" idx="0"/>
            </p:cNvCxnSpPr>
            <p:nvPr/>
          </p:nvCxnSpPr>
          <p:spPr>
            <a:xfrm>
              <a:off x="3030928" y="3683559"/>
              <a:ext cx="0" cy="18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0"/>
            <p:cNvCxnSpPr>
              <a:stCxn id="145" idx="4"/>
              <a:endCxn id="146" idx="0"/>
            </p:cNvCxnSpPr>
            <p:nvPr/>
          </p:nvCxnSpPr>
          <p:spPr>
            <a:xfrm flipH="1" rot="-5400000">
              <a:off x="2603988" y="2180668"/>
              <a:ext cx="84300" cy="600"/>
            </a:xfrm>
            <a:prstGeom prst="curvedConnector3">
              <a:avLst>
                <a:gd fmla="val 4995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" name="Google Shape;145;p20"/>
            <p:cNvSpPr/>
            <p:nvPr/>
          </p:nvSpPr>
          <p:spPr>
            <a:xfrm>
              <a:off x="2627838" y="2102818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7" name="Google Shape;147;p20"/>
            <p:cNvCxnSpPr>
              <a:stCxn id="148" idx="2"/>
              <a:endCxn id="149" idx="2"/>
            </p:cNvCxnSpPr>
            <p:nvPr/>
          </p:nvCxnSpPr>
          <p:spPr>
            <a:xfrm flipH="1" rot="-5400000">
              <a:off x="3126478" y="2749809"/>
              <a:ext cx="1461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0" name="Google Shape;150;p20"/>
            <p:cNvSpPr/>
            <p:nvPr/>
          </p:nvSpPr>
          <p:spPr>
            <a:xfrm>
              <a:off x="2912438" y="25954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2527363" y="222303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2912428" y="25954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20"/>
            <p:cNvCxnSpPr>
              <a:stCxn id="146" idx="2"/>
              <a:endCxn id="153" idx="0"/>
            </p:cNvCxnSpPr>
            <p:nvPr/>
          </p:nvCxnSpPr>
          <p:spPr>
            <a:xfrm flipH="1" rot="-5400000">
              <a:off x="2288688" y="2761410"/>
              <a:ext cx="7149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8" name="Google Shape;148;p20"/>
            <p:cNvSpPr/>
            <p:nvPr/>
          </p:nvSpPr>
          <p:spPr>
            <a:xfrm>
              <a:off x="2912428" y="27478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" name="Google Shape;154;p20"/>
            <p:cNvCxnSpPr>
              <a:stCxn id="146" idx="3"/>
              <a:endCxn id="151" idx="0"/>
            </p:cNvCxnSpPr>
            <p:nvPr/>
          </p:nvCxnSpPr>
          <p:spPr>
            <a:xfrm>
              <a:off x="2764313" y="2313647"/>
              <a:ext cx="266700" cy="28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49" name="Google Shape;149;p20"/>
            <p:cNvSpPr/>
            <p:nvPr/>
          </p:nvSpPr>
          <p:spPr>
            <a:xfrm>
              <a:off x="3368238" y="298979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912438" y="34336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2912428" y="34336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2912428" y="35860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7" name="Google Shape;157;p20"/>
            <p:cNvCxnSpPr>
              <a:stCxn id="153" idx="6"/>
              <a:endCxn id="156" idx="0"/>
            </p:cNvCxnSpPr>
            <p:nvPr/>
          </p:nvCxnSpPr>
          <p:spPr>
            <a:xfrm>
              <a:off x="2647638" y="3120949"/>
              <a:ext cx="383400" cy="3126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8" name="Google Shape;158;p20"/>
            <p:cNvCxnSpPr>
              <a:stCxn id="149" idx="4"/>
              <a:endCxn id="140" idx="6"/>
            </p:cNvCxnSpPr>
            <p:nvPr/>
          </p:nvCxnSpPr>
          <p:spPr>
            <a:xfrm rot="5400000">
              <a:off x="2760588" y="3265642"/>
              <a:ext cx="8817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" name="Google Shape;153;p20"/>
            <p:cNvSpPr/>
            <p:nvPr/>
          </p:nvSpPr>
          <p:spPr>
            <a:xfrm>
              <a:off x="2644038" y="311914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0"/>
          <p:cNvSpPr txBox="1"/>
          <p:nvPr/>
        </p:nvSpPr>
        <p:spPr>
          <a:xfrm>
            <a:off x="4736600" y="1279275"/>
            <a:ext cx="4096500" cy="2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These versions of selection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check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one condition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select one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 of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two branches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follow.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if there are more than two cases in the problem?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if there are </a:t>
            </a:r>
            <a:r>
              <a:rPr lang="en-GB" sz="180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multiple branches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0" name="Google Shape;160;p20"/>
          <p:cNvGrpSpPr/>
          <p:nvPr/>
        </p:nvGrpSpPr>
        <p:grpSpPr>
          <a:xfrm>
            <a:off x="310900" y="1289800"/>
            <a:ext cx="1953600" cy="948300"/>
            <a:chOff x="310900" y="1289800"/>
            <a:chExt cx="1953600" cy="948300"/>
          </a:xfrm>
        </p:grpSpPr>
        <p:sp>
          <p:nvSpPr>
            <p:cNvPr id="161" name="Google Shape;161;p20"/>
            <p:cNvSpPr txBox="1"/>
            <p:nvPr/>
          </p:nvSpPr>
          <p:spPr>
            <a:xfrm>
              <a:off x="310900" y="1289800"/>
              <a:ext cx="1953600" cy="94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grpSp>
          <p:nvGrpSpPr>
            <p:cNvPr id="162" name="Google Shape;162;p20"/>
            <p:cNvGrpSpPr/>
            <p:nvPr/>
          </p:nvGrpSpPr>
          <p:grpSpPr>
            <a:xfrm>
              <a:off x="632572" y="1681090"/>
              <a:ext cx="1397103" cy="457800"/>
              <a:chOff x="2403372" y="1678115"/>
              <a:chExt cx="1397103" cy="457800"/>
            </a:xfrm>
          </p:grpSpPr>
          <p:cxnSp>
            <p:nvCxnSpPr>
              <p:cNvPr id="163" name="Google Shape;163;p20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4" name="Google Shape;164;p20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165" name="Google Shape;165;p20"/>
            <p:cNvSpPr/>
            <p:nvPr/>
          </p:nvSpPr>
          <p:spPr>
            <a:xfrm>
              <a:off x="729775" y="13782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66" name="Google Shape;166;p20"/>
          <p:cNvSpPr txBox="1"/>
          <p:nvPr/>
        </p:nvSpPr>
        <p:spPr>
          <a:xfrm>
            <a:off x="4736600" y="3641475"/>
            <a:ext cx="40965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Think of the weather example: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“Give advice for when the weather is cloudy, rainy, or snowy.”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Multi-branch selection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73" name="Google Shape;173;p21"/>
          <p:cNvGrpSpPr/>
          <p:nvPr/>
        </p:nvGrpSpPr>
        <p:grpSpPr>
          <a:xfrm>
            <a:off x="310900" y="1289300"/>
            <a:ext cx="1953600" cy="2487306"/>
            <a:chOff x="320450" y="1286000"/>
            <a:chExt cx="1953600" cy="2487306"/>
          </a:xfrm>
        </p:grpSpPr>
        <p:sp>
          <p:nvSpPr>
            <p:cNvPr id="174" name="Google Shape;174;p21"/>
            <p:cNvSpPr txBox="1"/>
            <p:nvPr/>
          </p:nvSpPr>
          <p:spPr>
            <a:xfrm>
              <a:off x="320450" y="1286000"/>
              <a:ext cx="1953600" cy="24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if           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elif           :  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else: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endParaRPr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739325" y="1374995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176" name="Google Shape;176;p21"/>
            <p:cNvGrpSpPr/>
            <p:nvPr/>
          </p:nvGrpSpPr>
          <p:grpSpPr>
            <a:xfrm>
              <a:off x="642122" y="1677290"/>
              <a:ext cx="1397103" cy="457800"/>
              <a:chOff x="2403372" y="1678115"/>
              <a:chExt cx="1397103" cy="457800"/>
            </a:xfrm>
          </p:grpSpPr>
          <p:cxnSp>
            <p:nvCxnSpPr>
              <p:cNvPr id="177" name="Google Shape;177;p21"/>
              <p:cNvCxnSpPr/>
              <p:nvPr/>
            </p:nvCxnSpPr>
            <p:spPr>
              <a:xfrm>
                <a:off x="2403372" y="1678115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8" name="Google Shape;178;p21"/>
              <p:cNvSpPr/>
              <p:nvPr/>
            </p:nvSpPr>
            <p:spPr>
              <a:xfrm>
                <a:off x="2500575" y="1678115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grpSp>
          <p:nvGrpSpPr>
            <p:cNvPr id="179" name="Google Shape;179;p21"/>
            <p:cNvGrpSpPr/>
            <p:nvPr/>
          </p:nvGrpSpPr>
          <p:grpSpPr>
            <a:xfrm>
              <a:off x="642122" y="2496398"/>
              <a:ext cx="1397103" cy="457800"/>
              <a:chOff x="2403372" y="2387528"/>
              <a:chExt cx="1397103" cy="457800"/>
            </a:xfrm>
          </p:grpSpPr>
          <p:cxnSp>
            <p:nvCxnSpPr>
              <p:cNvPr id="180" name="Google Shape;180;p21"/>
              <p:cNvCxnSpPr/>
              <p:nvPr/>
            </p:nvCxnSpPr>
            <p:spPr>
              <a:xfrm>
                <a:off x="2403372" y="2387528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1" name="Google Shape;181;p21"/>
              <p:cNvSpPr/>
              <p:nvPr/>
            </p:nvSpPr>
            <p:spPr>
              <a:xfrm>
                <a:off x="2500575" y="2387528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182" name="Google Shape;182;p21"/>
            <p:cNvSpPr/>
            <p:nvPr/>
          </p:nvSpPr>
          <p:spPr>
            <a:xfrm>
              <a:off x="940047" y="2185781"/>
              <a:ext cx="1027200" cy="235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Quicksand"/>
                  <a:ea typeface="Quicksand"/>
                  <a:cs typeface="Quicksand"/>
                  <a:sym typeface="Quicksand"/>
                </a:rPr>
                <a:t>condition</a:t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183" name="Google Shape;183;p21"/>
            <p:cNvGrpSpPr/>
            <p:nvPr/>
          </p:nvGrpSpPr>
          <p:grpSpPr>
            <a:xfrm>
              <a:off x="642122" y="3315506"/>
              <a:ext cx="1397103" cy="457800"/>
              <a:chOff x="2403372" y="2387528"/>
              <a:chExt cx="1397103" cy="457800"/>
            </a:xfrm>
          </p:grpSpPr>
          <p:cxnSp>
            <p:nvCxnSpPr>
              <p:cNvPr id="184" name="Google Shape;184;p21"/>
              <p:cNvCxnSpPr/>
              <p:nvPr/>
            </p:nvCxnSpPr>
            <p:spPr>
              <a:xfrm>
                <a:off x="2403372" y="2387528"/>
                <a:ext cx="0" cy="45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B5BA5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5" name="Google Shape;185;p21"/>
              <p:cNvSpPr/>
              <p:nvPr/>
            </p:nvSpPr>
            <p:spPr>
              <a:xfrm>
                <a:off x="2500575" y="2387528"/>
                <a:ext cx="1299900" cy="457800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Quicksand"/>
                    <a:ea typeface="Quicksand"/>
                    <a:cs typeface="Quicksand"/>
                    <a:sym typeface="Quicksand"/>
                  </a:rPr>
                  <a:t>block of statements</a:t>
                </a: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</p:grpSp>
      <p:grpSp>
        <p:nvGrpSpPr>
          <p:cNvPr id="186" name="Google Shape;186;p21"/>
          <p:cNvGrpSpPr/>
          <p:nvPr/>
        </p:nvGrpSpPr>
        <p:grpSpPr>
          <a:xfrm>
            <a:off x="2368002" y="1300743"/>
            <a:ext cx="844475" cy="2592281"/>
            <a:chOff x="1841563" y="1300743"/>
            <a:chExt cx="844475" cy="2592281"/>
          </a:xfrm>
        </p:grpSpPr>
        <p:cxnSp>
          <p:nvCxnSpPr>
            <p:cNvPr id="187" name="Google Shape;187;p21"/>
            <p:cNvCxnSpPr>
              <a:stCxn id="188" idx="2"/>
              <a:endCxn id="189" idx="6"/>
            </p:cNvCxnSpPr>
            <p:nvPr/>
          </p:nvCxnSpPr>
          <p:spPr>
            <a:xfrm rot="10800000">
              <a:off x="1977928" y="3875024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89" name="Google Shape;189;p21"/>
            <p:cNvSpPr/>
            <p:nvPr/>
          </p:nvSpPr>
          <p:spPr>
            <a:xfrm>
              <a:off x="1942038" y="3857024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2343328" y="3873224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0" name="Google Shape;190;p21"/>
            <p:cNvCxnSpPr>
              <a:stCxn id="191" idx="2"/>
              <a:endCxn id="188" idx="0"/>
            </p:cNvCxnSpPr>
            <p:nvPr/>
          </p:nvCxnSpPr>
          <p:spPr>
            <a:xfrm>
              <a:off x="2345128" y="3683559"/>
              <a:ext cx="0" cy="18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21"/>
            <p:cNvCxnSpPr>
              <a:stCxn id="193" idx="2"/>
              <a:endCxn id="194" idx="2"/>
            </p:cNvCxnSpPr>
            <p:nvPr/>
          </p:nvCxnSpPr>
          <p:spPr>
            <a:xfrm flipH="1" rot="-5400000">
              <a:off x="2431828" y="1920459"/>
              <a:ext cx="1638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5" name="Google Shape;195;p21"/>
            <p:cNvSpPr/>
            <p:nvPr/>
          </p:nvSpPr>
          <p:spPr>
            <a:xfrm>
              <a:off x="2226638" y="17572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841563" y="141619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2226628" y="17572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8" name="Google Shape;198;p21"/>
            <p:cNvCxnSpPr>
              <a:stCxn id="196" idx="2"/>
              <a:endCxn id="199" idx="0"/>
            </p:cNvCxnSpPr>
            <p:nvPr/>
          </p:nvCxnSpPr>
          <p:spPr>
            <a:xfrm flipH="1" rot="-5400000">
              <a:off x="1647588" y="1909873"/>
              <a:ext cx="6255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0" name="Google Shape;200;p21"/>
            <p:cNvCxnSpPr>
              <a:stCxn id="201" idx="4"/>
              <a:endCxn id="196" idx="0"/>
            </p:cNvCxnSpPr>
            <p:nvPr/>
          </p:nvCxnSpPr>
          <p:spPr>
            <a:xfrm flipH="1" rot="-5400000">
              <a:off x="1920588" y="1376193"/>
              <a:ext cx="79500" cy="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1" name="Google Shape;201;p21"/>
            <p:cNvSpPr/>
            <p:nvPr/>
          </p:nvSpPr>
          <p:spPr>
            <a:xfrm>
              <a:off x="1942038" y="1300743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226628" y="19096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2" name="Google Shape;202;p21"/>
            <p:cNvCxnSpPr>
              <a:stCxn id="196" idx="3"/>
              <a:endCxn id="197" idx="0"/>
            </p:cNvCxnSpPr>
            <p:nvPr/>
          </p:nvCxnSpPr>
          <p:spPr>
            <a:xfrm>
              <a:off x="2078513" y="1506810"/>
              <a:ext cx="266700" cy="2505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94" name="Google Shape;194;p21"/>
            <p:cNvSpPr/>
            <p:nvPr/>
          </p:nvSpPr>
          <p:spPr>
            <a:xfrm>
              <a:off x="2682438" y="2169016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1"/>
            <p:cNvCxnSpPr>
              <a:stCxn id="204" idx="2"/>
              <a:endCxn id="205" idx="2"/>
            </p:cNvCxnSpPr>
            <p:nvPr/>
          </p:nvCxnSpPr>
          <p:spPr>
            <a:xfrm flipH="1" rot="-5400000">
              <a:off x="2440678" y="2749809"/>
              <a:ext cx="1461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6" name="Google Shape;206;p21"/>
            <p:cNvSpPr/>
            <p:nvPr/>
          </p:nvSpPr>
          <p:spPr>
            <a:xfrm>
              <a:off x="2226638" y="25954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841563" y="222303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226628" y="25954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8" name="Google Shape;208;p21"/>
            <p:cNvCxnSpPr>
              <a:stCxn id="199" idx="2"/>
              <a:endCxn id="209" idx="0"/>
            </p:cNvCxnSpPr>
            <p:nvPr/>
          </p:nvCxnSpPr>
          <p:spPr>
            <a:xfrm flipH="1" rot="-5400000">
              <a:off x="1602888" y="2761410"/>
              <a:ext cx="714900" cy="6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4" name="Google Shape;204;p21"/>
            <p:cNvSpPr/>
            <p:nvPr/>
          </p:nvSpPr>
          <p:spPr>
            <a:xfrm>
              <a:off x="2226628" y="27478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0" name="Google Shape;210;p21"/>
            <p:cNvCxnSpPr>
              <a:stCxn id="199" idx="3"/>
              <a:endCxn id="207" idx="0"/>
            </p:cNvCxnSpPr>
            <p:nvPr/>
          </p:nvCxnSpPr>
          <p:spPr>
            <a:xfrm>
              <a:off x="2078513" y="2313647"/>
              <a:ext cx="266700" cy="28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05" name="Google Shape;205;p21"/>
            <p:cNvSpPr/>
            <p:nvPr/>
          </p:nvSpPr>
          <p:spPr>
            <a:xfrm>
              <a:off x="2682438" y="298979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226638" y="3433659"/>
              <a:ext cx="237000" cy="249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2226628" y="34336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226628" y="3586059"/>
              <a:ext cx="237000" cy="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3" name="Google Shape;213;p21"/>
            <p:cNvCxnSpPr>
              <a:stCxn id="209" idx="6"/>
              <a:endCxn id="212" idx="0"/>
            </p:cNvCxnSpPr>
            <p:nvPr/>
          </p:nvCxnSpPr>
          <p:spPr>
            <a:xfrm>
              <a:off x="1961838" y="3120949"/>
              <a:ext cx="383400" cy="3126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4" name="Google Shape;214;p21"/>
            <p:cNvCxnSpPr>
              <a:stCxn id="205" idx="4"/>
              <a:endCxn id="188" idx="6"/>
            </p:cNvCxnSpPr>
            <p:nvPr/>
          </p:nvCxnSpPr>
          <p:spPr>
            <a:xfrm rot="5400000">
              <a:off x="2074788" y="3265642"/>
              <a:ext cx="8817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9" name="Google Shape;209;p21"/>
            <p:cNvSpPr/>
            <p:nvPr/>
          </p:nvSpPr>
          <p:spPr>
            <a:xfrm>
              <a:off x="1958238" y="311914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1"/>
            <p:cNvCxnSpPr>
              <a:stCxn id="205" idx="0"/>
              <a:endCxn id="194" idx="4"/>
            </p:cNvCxnSpPr>
            <p:nvPr/>
          </p:nvCxnSpPr>
          <p:spPr>
            <a:xfrm rot="10800000">
              <a:off x="2684238" y="2172592"/>
              <a:ext cx="0" cy="817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6" name="Google Shape;216;p21"/>
          <p:cNvSpPr txBox="1"/>
          <p:nvPr/>
        </p:nvSpPr>
        <p:spPr>
          <a:xfrm>
            <a:off x="4736600" y="1279275"/>
            <a:ext cx="4096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Multi-branch selection (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checks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successive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conditions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selects one out of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multiple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branches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follow.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736600" y="2285476"/>
            <a:ext cx="4096500" cy="9936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an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block with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blocks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when there are </a:t>
            </a:r>
            <a:r>
              <a:rPr b="1"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than two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mutually exclusive paths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for your program to follow.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317860" y="2143274"/>
            <a:ext cx="1876200" cy="845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4736600" y="3569775"/>
            <a:ext cx="409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can use multiple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blocks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317860" y="2981475"/>
            <a:ext cx="1876200" cy="7950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4736600" y="3874575"/>
            <a:ext cx="409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and its block are optional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4736600" y="4179375"/>
            <a:ext cx="4096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can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nest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anything inside the blocks of statements, even more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statements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23" name="Google Shape;223;p21"/>
          <p:cNvGrpSpPr/>
          <p:nvPr/>
        </p:nvGrpSpPr>
        <p:grpSpPr>
          <a:xfrm>
            <a:off x="775050" y="1686075"/>
            <a:ext cx="1419000" cy="2077919"/>
            <a:chOff x="775050" y="1686075"/>
            <a:chExt cx="1419000" cy="2077919"/>
          </a:xfrm>
        </p:grpSpPr>
        <p:sp>
          <p:nvSpPr>
            <p:cNvPr id="224" name="Google Shape;224;p21"/>
            <p:cNvSpPr/>
            <p:nvPr/>
          </p:nvSpPr>
          <p:spPr>
            <a:xfrm>
              <a:off x="775050" y="1686075"/>
              <a:ext cx="1419000" cy="4572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775050" y="2510355"/>
              <a:ext cx="1419000" cy="4572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775050" y="3306794"/>
              <a:ext cx="1419000" cy="4572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Strange weather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310900" y="1289300"/>
            <a:ext cx="45276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print("Where do you live?")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location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print("Weather in", location, "now?")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weather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4736600" y="1289300"/>
            <a:ext cx="4091400" cy="2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Extend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program using </a:t>
            </a:r>
            <a:r>
              <a:rPr lang="en-GB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to give advice to the user on how to dress </a:t>
            </a: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depending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on the weather.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Give advice for when the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weather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is: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cloudy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rainy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snowy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 any other case, display a generic message.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35" name="Google Shape;235;p22"/>
          <p:cNvGrpSpPr/>
          <p:nvPr/>
        </p:nvGrpSpPr>
        <p:grpSpPr>
          <a:xfrm>
            <a:off x="4441389" y="3401991"/>
            <a:ext cx="3861850" cy="404400"/>
            <a:chOff x="4960850" y="3956300"/>
            <a:chExt cx="3861850" cy="404400"/>
          </a:xfrm>
        </p:grpSpPr>
        <p:sp>
          <p:nvSpPr>
            <p:cNvPr id="236" name="Google Shape;236;p22"/>
            <p:cNvSpPr txBox="1"/>
            <p:nvPr/>
          </p:nvSpPr>
          <p:spPr>
            <a:xfrm>
              <a:off x="5257800" y="3956300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Live coding (ncce.io/py-weather-40)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237" name="Google Shape;23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0850" y="4030962"/>
              <a:ext cx="270000" cy="27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Strange weather: sample solution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310900" y="1289300"/>
            <a:ext cx="40965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weather == "cloudy":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sunglasses"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"rainy":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"Get an umbrella"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"snowy":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"Mittens and earmuffs"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particular advice"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print(advice)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45" name="Google Shape;245;p23"/>
          <p:cNvGrpSpPr/>
          <p:nvPr/>
        </p:nvGrpSpPr>
        <p:grpSpPr>
          <a:xfrm>
            <a:off x="4391364" y="1289293"/>
            <a:ext cx="844614" cy="2373057"/>
            <a:chOff x="4391364" y="1289293"/>
            <a:chExt cx="844614" cy="2373057"/>
          </a:xfrm>
        </p:grpSpPr>
        <p:cxnSp>
          <p:nvCxnSpPr>
            <p:cNvPr id="246" name="Google Shape;246;p23"/>
            <p:cNvCxnSpPr>
              <a:stCxn id="247" idx="2"/>
              <a:endCxn id="248" idx="6"/>
            </p:cNvCxnSpPr>
            <p:nvPr/>
          </p:nvCxnSpPr>
          <p:spPr>
            <a:xfrm rot="10800000">
              <a:off x="4527868" y="3407542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48" name="Google Shape;248;p23"/>
            <p:cNvSpPr/>
            <p:nvPr/>
          </p:nvSpPr>
          <p:spPr>
            <a:xfrm>
              <a:off x="4491977" y="3389542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4893268" y="340574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9" name="Google Shape;249;p23"/>
            <p:cNvCxnSpPr>
              <a:stCxn id="250" idx="2"/>
              <a:endCxn id="247" idx="0"/>
            </p:cNvCxnSpPr>
            <p:nvPr/>
          </p:nvCxnSpPr>
          <p:spPr>
            <a:xfrm>
              <a:off x="4895068" y="3277188"/>
              <a:ext cx="0" cy="128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23"/>
            <p:cNvCxnSpPr>
              <a:stCxn id="252" idx="2"/>
              <a:endCxn id="253" idx="2"/>
            </p:cNvCxnSpPr>
            <p:nvPr/>
          </p:nvCxnSpPr>
          <p:spPr>
            <a:xfrm flipH="1" rot="-5400000">
              <a:off x="5030368" y="1649209"/>
              <a:ext cx="66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4" name="Google Shape;254;p23"/>
            <p:cNvSpPr/>
            <p:nvPr/>
          </p:nvSpPr>
          <p:spPr>
            <a:xfrm>
              <a:off x="4391502" y="140474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776568" y="168700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5" name="Google Shape;255;p23"/>
            <p:cNvCxnSpPr>
              <a:stCxn id="254" idx="2"/>
              <a:endCxn id="256" idx="0"/>
            </p:cNvCxnSpPr>
            <p:nvPr/>
          </p:nvCxnSpPr>
          <p:spPr>
            <a:xfrm flipH="1" rot="-5400000">
              <a:off x="4349927" y="1746023"/>
              <a:ext cx="320700" cy="600"/>
            </a:xfrm>
            <a:prstGeom prst="curvedConnector3">
              <a:avLst>
                <a:gd fmla="val 5001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57" name="Google Shape;257;p23"/>
            <p:cNvCxnSpPr>
              <a:stCxn id="258" idx="4"/>
              <a:endCxn id="254" idx="0"/>
            </p:cNvCxnSpPr>
            <p:nvPr/>
          </p:nvCxnSpPr>
          <p:spPr>
            <a:xfrm flipH="1" rot="-5400000">
              <a:off x="4470527" y="1364743"/>
              <a:ext cx="79500" cy="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" name="Google Shape;258;p23"/>
            <p:cNvSpPr/>
            <p:nvPr/>
          </p:nvSpPr>
          <p:spPr>
            <a:xfrm>
              <a:off x="4491977" y="1289293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9" name="Google Shape;259;p23"/>
            <p:cNvCxnSpPr>
              <a:stCxn id="254" idx="3"/>
              <a:endCxn id="252" idx="0"/>
            </p:cNvCxnSpPr>
            <p:nvPr/>
          </p:nvCxnSpPr>
          <p:spPr>
            <a:xfrm>
              <a:off x="4628452" y="1495360"/>
              <a:ext cx="266700" cy="19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53" name="Google Shape;253;p23"/>
            <p:cNvSpPr/>
            <p:nvPr/>
          </p:nvSpPr>
          <p:spPr>
            <a:xfrm>
              <a:off x="5232377" y="1849286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0" name="Google Shape;260;p23"/>
            <p:cNvCxnSpPr>
              <a:stCxn id="261" idx="2"/>
              <a:endCxn id="262" idx="2"/>
            </p:cNvCxnSpPr>
            <p:nvPr/>
          </p:nvCxnSpPr>
          <p:spPr>
            <a:xfrm flipH="1" rot="-5400000">
              <a:off x="5031568" y="2145569"/>
              <a:ext cx="64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6" name="Google Shape;256;p23"/>
            <p:cNvSpPr/>
            <p:nvPr/>
          </p:nvSpPr>
          <p:spPr>
            <a:xfrm>
              <a:off x="4391502" y="190678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4776568" y="218456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3" name="Google Shape;263;p23"/>
            <p:cNvCxnSpPr>
              <a:stCxn id="264" idx="2"/>
              <a:endCxn id="265" idx="0"/>
            </p:cNvCxnSpPr>
            <p:nvPr/>
          </p:nvCxnSpPr>
          <p:spPr>
            <a:xfrm flipH="1" rot="-5400000">
              <a:off x="4307027" y="2772520"/>
              <a:ext cx="406500" cy="600"/>
            </a:xfrm>
            <a:prstGeom prst="curvedConnector3">
              <a:avLst>
                <a:gd fmla="val 5001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23"/>
            <p:cNvCxnSpPr>
              <a:stCxn id="256" idx="3"/>
              <a:endCxn id="261" idx="0"/>
            </p:cNvCxnSpPr>
            <p:nvPr/>
          </p:nvCxnSpPr>
          <p:spPr>
            <a:xfrm>
              <a:off x="4628452" y="1997397"/>
              <a:ext cx="266700" cy="18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62" name="Google Shape;262;p23"/>
            <p:cNvSpPr/>
            <p:nvPr/>
          </p:nvSpPr>
          <p:spPr>
            <a:xfrm>
              <a:off x="5232377" y="234438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4776568" y="3179688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7" name="Google Shape;267;p23"/>
            <p:cNvCxnSpPr>
              <a:stCxn id="265" idx="6"/>
              <a:endCxn id="250" idx="0"/>
            </p:cNvCxnSpPr>
            <p:nvPr/>
          </p:nvCxnSpPr>
          <p:spPr>
            <a:xfrm>
              <a:off x="4511777" y="2977979"/>
              <a:ext cx="383400" cy="2016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68" name="Google Shape;268;p23"/>
            <p:cNvCxnSpPr>
              <a:stCxn id="262" idx="4"/>
              <a:endCxn id="247" idx="6"/>
            </p:cNvCxnSpPr>
            <p:nvPr/>
          </p:nvCxnSpPr>
          <p:spPr>
            <a:xfrm rot="5400000">
              <a:off x="4535777" y="2709182"/>
              <a:ext cx="1059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5" name="Google Shape;265;p23"/>
            <p:cNvSpPr/>
            <p:nvPr/>
          </p:nvSpPr>
          <p:spPr>
            <a:xfrm>
              <a:off x="4508177" y="297617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9" name="Google Shape;269;p23"/>
            <p:cNvCxnSpPr>
              <a:stCxn id="262" idx="0"/>
              <a:endCxn id="253" idx="4"/>
            </p:cNvCxnSpPr>
            <p:nvPr/>
          </p:nvCxnSpPr>
          <p:spPr>
            <a:xfrm rot="10800000">
              <a:off x="5234177" y="1852982"/>
              <a:ext cx="0" cy="49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23"/>
            <p:cNvCxnSpPr>
              <a:stCxn id="256" idx="2"/>
              <a:endCxn id="264" idx="0"/>
            </p:cNvCxnSpPr>
            <p:nvPr/>
          </p:nvCxnSpPr>
          <p:spPr>
            <a:xfrm flipH="1" rot="-5400000">
              <a:off x="4360127" y="2237860"/>
              <a:ext cx="300300" cy="600"/>
            </a:xfrm>
            <a:prstGeom prst="curvedConnector3">
              <a:avLst>
                <a:gd fmla="val 5000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71" name="Google Shape;271;p23"/>
            <p:cNvCxnSpPr>
              <a:stCxn id="272" idx="2"/>
              <a:endCxn id="273" idx="2"/>
            </p:cNvCxnSpPr>
            <p:nvPr/>
          </p:nvCxnSpPr>
          <p:spPr>
            <a:xfrm flipH="1" rot="-5400000">
              <a:off x="5024068" y="2650629"/>
              <a:ext cx="79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4" name="Google Shape;264;p23"/>
            <p:cNvSpPr/>
            <p:nvPr/>
          </p:nvSpPr>
          <p:spPr>
            <a:xfrm>
              <a:off x="4391502" y="238834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776568" y="268212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4" name="Google Shape;274;p23"/>
            <p:cNvCxnSpPr>
              <a:stCxn id="264" idx="3"/>
              <a:endCxn id="272" idx="0"/>
            </p:cNvCxnSpPr>
            <p:nvPr/>
          </p:nvCxnSpPr>
          <p:spPr>
            <a:xfrm>
              <a:off x="4628452" y="2478958"/>
              <a:ext cx="266700" cy="2031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73" name="Google Shape;273;p23"/>
            <p:cNvSpPr/>
            <p:nvPr/>
          </p:nvSpPr>
          <p:spPr>
            <a:xfrm>
              <a:off x="5232377" y="2856901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391364" y="356485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6" name="Google Shape;276;p23"/>
            <p:cNvCxnSpPr>
              <a:stCxn id="248" idx="4"/>
              <a:endCxn id="275" idx="0"/>
            </p:cNvCxnSpPr>
            <p:nvPr/>
          </p:nvCxnSpPr>
          <p:spPr>
            <a:xfrm flipH="1" rot="-5400000">
              <a:off x="4440677" y="3494842"/>
              <a:ext cx="139200" cy="600"/>
            </a:xfrm>
            <a:prstGeom prst="bentConnector3">
              <a:avLst>
                <a:gd fmla="val 50039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Strange weather: executing the program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310900" y="1289300"/>
            <a:ext cx="40965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weather == "cloudy":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sunglasses"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"rainy":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"Get an umbrella"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"snowy":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"Mittens and earmuffs"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particular advice"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print(advice)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8586693" y="1549409"/>
            <a:ext cx="3600" cy="3600"/>
          </a:xfrm>
          <a:prstGeom prst="ellipse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5715000" y="1652101"/>
            <a:ext cx="1224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weather</a:t>
            </a: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6685525" y="1701175"/>
            <a:ext cx="2052000" cy="31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18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"rainy"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5715000" y="1282350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673975" y="1305075"/>
            <a:ext cx="20859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874200" y="1824275"/>
            <a:ext cx="19920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>
            <a:off x="4391364" y="1289293"/>
            <a:ext cx="844614" cy="2373057"/>
            <a:chOff x="4391364" y="1289293"/>
            <a:chExt cx="844614" cy="2373057"/>
          </a:xfrm>
        </p:grpSpPr>
        <p:cxnSp>
          <p:nvCxnSpPr>
            <p:cNvPr id="291" name="Google Shape;291;p24"/>
            <p:cNvCxnSpPr>
              <a:stCxn id="292" idx="2"/>
              <a:endCxn id="293" idx="6"/>
            </p:cNvCxnSpPr>
            <p:nvPr/>
          </p:nvCxnSpPr>
          <p:spPr>
            <a:xfrm rot="10800000">
              <a:off x="4527868" y="3407542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93" name="Google Shape;293;p24"/>
            <p:cNvSpPr/>
            <p:nvPr/>
          </p:nvSpPr>
          <p:spPr>
            <a:xfrm>
              <a:off x="4491977" y="3389542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4893268" y="340574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4" name="Google Shape;294;p24"/>
            <p:cNvCxnSpPr>
              <a:stCxn id="295" idx="2"/>
              <a:endCxn id="292" idx="0"/>
            </p:cNvCxnSpPr>
            <p:nvPr/>
          </p:nvCxnSpPr>
          <p:spPr>
            <a:xfrm>
              <a:off x="4895068" y="3277188"/>
              <a:ext cx="0" cy="128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4"/>
            <p:cNvCxnSpPr>
              <a:stCxn id="297" idx="2"/>
              <a:endCxn id="298" idx="2"/>
            </p:cNvCxnSpPr>
            <p:nvPr/>
          </p:nvCxnSpPr>
          <p:spPr>
            <a:xfrm flipH="1" rot="-5400000">
              <a:off x="5030368" y="1649209"/>
              <a:ext cx="66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9" name="Google Shape;299;p24"/>
            <p:cNvSpPr/>
            <p:nvPr/>
          </p:nvSpPr>
          <p:spPr>
            <a:xfrm>
              <a:off x="4391502" y="140474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776568" y="168700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0" name="Google Shape;300;p24"/>
            <p:cNvCxnSpPr>
              <a:stCxn id="299" idx="2"/>
              <a:endCxn id="301" idx="0"/>
            </p:cNvCxnSpPr>
            <p:nvPr/>
          </p:nvCxnSpPr>
          <p:spPr>
            <a:xfrm flipH="1" rot="-5400000">
              <a:off x="4349927" y="1746023"/>
              <a:ext cx="320700" cy="600"/>
            </a:xfrm>
            <a:prstGeom prst="curvedConnector3">
              <a:avLst>
                <a:gd fmla="val 5001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02" name="Google Shape;302;p24"/>
            <p:cNvCxnSpPr>
              <a:stCxn id="303" idx="4"/>
              <a:endCxn id="299" idx="0"/>
            </p:cNvCxnSpPr>
            <p:nvPr/>
          </p:nvCxnSpPr>
          <p:spPr>
            <a:xfrm flipH="1" rot="-5400000">
              <a:off x="4470527" y="1364743"/>
              <a:ext cx="79500" cy="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3" name="Google Shape;303;p24"/>
            <p:cNvSpPr/>
            <p:nvPr/>
          </p:nvSpPr>
          <p:spPr>
            <a:xfrm>
              <a:off x="4491977" y="1289293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4" name="Google Shape;304;p24"/>
            <p:cNvCxnSpPr>
              <a:stCxn id="299" idx="3"/>
              <a:endCxn id="297" idx="0"/>
            </p:cNvCxnSpPr>
            <p:nvPr/>
          </p:nvCxnSpPr>
          <p:spPr>
            <a:xfrm>
              <a:off x="4628452" y="1495360"/>
              <a:ext cx="266700" cy="19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98" name="Google Shape;298;p24"/>
            <p:cNvSpPr/>
            <p:nvPr/>
          </p:nvSpPr>
          <p:spPr>
            <a:xfrm>
              <a:off x="5232377" y="1849286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5" name="Google Shape;305;p24"/>
            <p:cNvCxnSpPr>
              <a:stCxn id="306" idx="2"/>
              <a:endCxn id="307" idx="2"/>
            </p:cNvCxnSpPr>
            <p:nvPr/>
          </p:nvCxnSpPr>
          <p:spPr>
            <a:xfrm flipH="1" rot="-5400000">
              <a:off x="5031568" y="2145569"/>
              <a:ext cx="64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1" name="Google Shape;301;p24"/>
            <p:cNvSpPr/>
            <p:nvPr/>
          </p:nvSpPr>
          <p:spPr>
            <a:xfrm>
              <a:off x="4391502" y="190678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4776568" y="218456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8" name="Google Shape;308;p24"/>
            <p:cNvCxnSpPr>
              <a:stCxn id="309" idx="2"/>
              <a:endCxn id="310" idx="0"/>
            </p:cNvCxnSpPr>
            <p:nvPr/>
          </p:nvCxnSpPr>
          <p:spPr>
            <a:xfrm flipH="1" rot="-5400000">
              <a:off x="4307027" y="2772520"/>
              <a:ext cx="406500" cy="600"/>
            </a:xfrm>
            <a:prstGeom prst="curvedConnector3">
              <a:avLst>
                <a:gd fmla="val 5001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4"/>
            <p:cNvCxnSpPr>
              <a:stCxn id="301" idx="3"/>
              <a:endCxn id="306" idx="0"/>
            </p:cNvCxnSpPr>
            <p:nvPr/>
          </p:nvCxnSpPr>
          <p:spPr>
            <a:xfrm>
              <a:off x="4628452" y="1997397"/>
              <a:ext cx="266700" cy="18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07" name="Google Shape;307;p24"/>
            <p:cNvSpPr/>
            <p:nvPr/>
          </p:nvSpPr>
          <p:spPr>
            <a:xfrm>
              <a:off x="5232377" y="234438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4776568" y="3179688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2" name="Google Shape;312;p24"/>
            <p:cNvCxnSpPr>
              <a:stCxn id="310" idx="6"/>
              <a:endCxn id="295" idx="0"/>
            </p:cNvCxnSpPr>
            <p:nvPr/>
          </p:nvCxnSpPr>
          <p:spPr>
            <a:xfrm>
              <a:off x="4511777" y="2977979"/>
              <a:ext cx="383400" cy="2016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13" name="Google Shape;313;p24"/>
            <p:cNvCxnSpPr>
              <a:stCxn id="307" idx="4"/>
              <a:endCxn id="292" idx="6"/>
            </p:cNvCxnSpPr>
            <p:nvPr/>
          </p:nvCxnSpPr>
          <p:spPr>
            <a:xfrm rot="5400000">
              <a:off x="4535777" y="2709182"/>
              <a:ext cx="1059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0" name="Google Shape;310;p24"/>
            <p:cNvSpPr/>
            <p:nvPr/>
          </p:nvSpPr>
          <p:spPr>
            <a:xfrm>
              <a:off x="4508177" y="297617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4" name="Google Shape;314;p24"/>
            <p:cNvCxnSpPr>
              <a:stCxn id="307" idx="0"/>
              <a:endCxn id="298" idx="4"/>
            </p:cNvCxnSpPr>
            <p:nvPr/>
          </p:nvCxnSpPr>
          <p:spPr>
            <a:xfrm rot="10800000">
              <a:off x="5234177" y="1852982"/>
              <a:ext cx="0" cy="49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24"/>
            <p:cNvCxnSpPr>
              <a:stCxn id="301" idx="2"/>
              <a:endCxn id="309" idx="0"/>
            </p:cNvCxnSpPr>
            <p:nvPr/>
          </p:nvCxnSpPr>
          <p:spPr>
            <a:xfrm flipH="1" rot="-5400000">
              <a:off x="4360127" y="2237860"/>
              <a:ext cx="300300" cy="600"/>
            </a:xfrm>
            <a:prstGeom prst="curvedConnector3">
              <a:avLst>
                <a:gd fmla="val 5000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16" name="Google Shape;316;p24"/>
            <p:cNvCxnSpPr>
              <a:stCxn id="317" idx="2"/>
              <a:endCxn id="318" idx="2"/>
            </p:cNvCxnSpPr>
            <p:nvPr/>
          </p:nvCxnSpPr>
          <p:spPr>
            <a:xfrm flipH="1" rot="-5400000">
              <a:off x="5024068" y="2650629"/>
              <a:ext cx="79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9" name="Google Shape;309;p24"/>
            <p:cNvSpPr/>
            <p:nvPr/>
          </p:nvSpPr>
          <p:spPr>
            <a:xfrm>
              <a:off x="4391502" y="238834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4776568" y="268212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9" name="Google Shape;319;p24"/>
            <p:cNvCxnSpPr>
              <a:stCxn id="309" idx="3"/>
              <a:endCxn id="317" idx="0"/>
            </p:cNvCxnSpPr>
            <p:nvPr/>
          </p:nvCxnSpPr>
          <p:spPr>
            <a:xfrm>
              <a:off x="4628452" y="2478958"/>
              <a:ext cx="266700" cy="2031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18" name="Google Shape;318;p24"/>
            <p:cNvSpPr/>
            <p:nvPr/>
          </p:nvSpPr>
          <p:spPr>
            <a:xfrm>
              <a:off x="5232377" y="2856901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4391364" y="356485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1" name="Google Shape;321;p24"/>
            <p:cNvCxnSpPr>
              <a:stCxn id="293" idx="4"/>
              <a:endCxn id="320" idx="0"/>
            </p:cNvCxnSpPr>
            <p:nvPr/>
          </p:nvCxnSpPr>
          <p:spPr>
            <a:xfrm flipH="1" rot="-5400000">
              <a:off x="4440677" y="3494842"/>
              <a:ext cx="139200" cy="600"/>
            </a:xfrm>
            <a:prstGeom prst="bentConnector3">
              <a:avLst>
                <a:gd fmla="val 50039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322" name="Google Shape;322;p24"/>
          <p:cNvSpPr/>
          <p:nvPr/>
        </p:nvSpPr>
        <p:spPr>
          <a:xfrm>
            <a:off x="4391502" y="1404748"/>
            <a:ext cx="236950" cy="181225"/>
          </a:xfrm>
          <a:prstGeom prst="flowChartDecision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24"/>
          <p:cNvGrpSpPr/>
          <p:nvPr/>
        </p:nvGrpSpPr>
        <p:grpSpPr>
          <a:xfrm>
            <a:off x="4391502" y="1404748"/>
            <a:ext cx="236950" cy="683262"/>
            <a:chOff x="4086702" y="3995548"/>
            <a:chExt cx="236950" cy="683262"/>
          </a:xfrm>
        </p:grpSpPr>
        <p:sp>
          <p:nvSpPr>
            <p:cNvPr id="324" name="Google Shape;324;p24"/>
            <p:cNvSpPr/>
            <p:nvPr/>
          </p:nvSpPr>
          <p:spPr>
            <a:xfrm>
              <a:off x="4086702" y="399554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5" name="Google Shape;325;p24"/>
            <p:cNvCxnSpPr>
              <a:stCxn id="324" idx="2"/>
              <a:endCxn id="326" idx="0"/>
            </p:cNvCxnSpPr>
            <p:nvPr/>
          </p:nvCxnSpPr>
          <p:spPr>
            <a:xfrm flipH="1" rot="-5400000">
              <a:off x="4045127" y="4336823"/>
              <a:ext cx="320700" cy="600"/>
            </a:xfrm>
            <a:prstGeom prst="curvedConnector3">
              <a:avLst>
                <a:gd fmla="val 50017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26" name="Google Shape;326;p24"/>
            <p:cNvSpPr/>
            <p:nvPr/>
          </p:nvSpPr>
          <p:spPr>
            <a:xfrm>
              <a:off x="4086702" y="4497585"/>
              <a:ext cx="236950" cy="181225"/>
            </a:xfrm>
            <a:prstGeom prst="flowChartDecision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5715000" y="2725875"/>
            <a:ext cx="3117975" cy="731550"/>
            <a:chOff x="5715000" y="3411675"/>
            <a:chExt cx="3117975" cy="731550"/>
          </a:xfrm>
        </p:grpSpPr>
        <p:sp>
          <p:nvSpPr>
            <p:cNvPr id="328" name="Google Shape;328;p24"/>
            <p:cNvSpPr txBox="1"/>
            <p:nvPr/>
          </p:nvSpPr>
          <p:spPr>
            <a:xfrm>
              <a:off x="5715075" y="3781425"/>
              <a:ext cx="31179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Get an umbrella</a:t>
              </a:r>
              <a:endParaRPr/>
            </a:p>
          </p:txBody>
        </p:sp>
        <p:sp>
          <p:nvSpPr>
            <p:cNvPr id="329" name="Google Shape;329;p24"/>
            <p:cNvSpPr txBox="1"/>
            <p:nvPr/>
          </p:nvSpPr>
          <p:spPr>
            <a:xfrm>
              <a:off x="5715000" y="3411675"/>
              <a:ext cx="1623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Output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330" name="Google Shape;330;p24"/>
          <p:cNvSpPr/>
          <p:nvPr/>
        </p:nvSpPr>
        <p:spPr>
          <a:xfrm>
            <a:off x="521575" y="2067075"/>
            <a:ext cx="29121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310900" y="3445775"/>
            <a:ext cx="15549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24"/>
          <p:cNvGrpSpPr/>
          <p:nvPr/>
        </p:nvGrpSpPr>
        <p:grpSpPr>
          <a:xfrm>
            <a:off x="5715000" y="2033101"/>
            <a:ext cx="3022525" cy="363174"/>
            <a:chOff x="5715000" y="2033101"/>
            <a:chExt cx="3022525" cy="363174"/>
          </a:xfrm>
        </p:grpSpPr>
        <p:sp>
          <p:nvSpPr>
            <p:cNvPr id="333" name="Google Shape;333;p24"/>
            <p:cNvSpPr txBox="1"/>
            <p:nvPr/>
          </p:nvSpPr>
          <p:spPr>
            <a:xfrm>
              <a:off x="5715000" y="2033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advice</a:t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685525" y="2082175"/>
              <a:ext cx="20520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"Get an umbrella"</a:t>
              </a:r>
              <a:endParaRPr/>
            </a:p>
          </p:txBody>
        </p:sp>
      </p:grpSp>
      <p:sp>
        <p:nvSpPr>
          <p:cNvPr id="335" name="Google Shape;335;p24"/>
          <p:cNvSpPr/>
          <p:nvPr/>
        </p:nvSpPr>
        <p:spPr>
          <a:xfrm>
            <a:off x="2872750" y="1374004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  <p:sp>
        <p:nvSpPr>
          <p:cNvPr id="336" name="Google Shape;336;p24"/>
          <p:cNvSpPr/>
          <p:nvPr/>
        </p:nvSpPr>
        <p:spPr>
          <a:xfrm>
            <a:off x="2970652" y="1878467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000"/>
          </a:p>
        </p:txBody>
      </p:sp>
      <p:grpSp>
        <p:nvGrpSpPr>
          <p:cNvPr id="337" name="Google Shape;337;p24"/>
          <p:cNvGrpSpPr/>
          <p:nvPr/>
        </p:nvGrpSpPr>
        <p:grpSpPr>
          <a:xfrm>
            <a:off x="4391502" y="1906785"/>
            <a:ext cx="622065" cy="375284"/>
            <a:chOff x="3781902" y="4649985"/>
            <a:chExt cx="622065" cy="375284"/>
          </a:xfrm>
        </p:grpSpPr>
        <p:sp>
          <p:nvSpPr>
            <p:cNvPr id="338" name="Google Shape;338;p24"/>
            <p:cNvSpPr/>
            <p:nvPr/>
          </p:nvSpPr>
          <p:spPr>
            <a:xfrm>
              <a:off x="3781902" y="464998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4166968" y="4927769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0" name="Google Shape;340;p24"/>
            <p:cNvCxnSpPr>
              <a:stCxn id="338" idx="3"/>
              <a:endCxn id="339" idx="0"/>
            </p:cNvCxnSpPr>
            <p:nvPr/>
          </p:nvCxnSpPr>
          <p:spPr>
            <a:xfrm>
              <a:off x="4018852" y="4740597"/>
              <a:ext cx="266700" cy="187200"/>
            </a:xfrm>
            <a:prstGeom prst="bent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341" name="Google Shape;341;p24"/>
          <p:cNvGrpSpPr/>
          <p:nvPr/>
        </p:nvGrpSpPr>
        <p:grpSpPr>
          <a:xfrm>
            <a:off x="4391364" y="2184569"/>
            <a:ext cx="844614" cy="1477781"/>
            <a:chOff x="4391364" y="4775369"/>
            <a:chExt cx="844614" cy="1477781"/>
          </a:xfrm>
        </p:grpSpPr>
        <p:cxnSp>
          <p:nvCxnSpPr>
            <p:cNvPr id="342" name="Google Shape;342;p24"/>
            <p:cNvCxnSpPr>
              <a:stCxn id="343" idx="2"/>
              <a:endCxn id="344" idx="6"/>
            </p:cNvCxnSpPr>
            <p:nvPr/>
          </p:nvCxnSpPr>
          <p:spPr>
            <a:xfrm rot="10800000">
              <a:off x="4527868" y="5998342"/>
              <a:ext cx="365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44" name="Google Shape;344;p24"/>
            <p:cNvSpPr/>
            <p:nvPr/>
          </p:nvSpPr>
          <p:spPr>
            <a:xfrm>
              <a:off x="4491977" y="5980342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4893268" y="599654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5" name="Google Shape;345;p24"/>
            <p:cNvCxnSpPr>
              <a:stCxn id="346" idx="2"/>
              <a:endCxn id="347" idx="2"/>
            </p:cNvCxnSpPr>
            <p:nvPr/>
          </p:nvCxnSpPr>
          <p:spPr>
            <a:xfrm flipH="1" rot="-5400000">
              <a:off x="5031568" y="4736369"/>
              <a:ext cx="64200" cy="337200"/>
            </a:xfrm>
            <a:prstGeom prst="bent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6" name="Google Shape;346;p24"/>
            <p:cNvSpPr/>
            <p:nvPr/>
          </p:nvSpPr>
          <p:spPr>
            <a:xfrm>
              <a:off x="4776568" y="477536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232377" y="493518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8" name="Google Shape;348;p24"/>
            <p:cNvCxnSpPr>
              <a:stCxn id="347" idx="4"/>
              <a:endCxn id="343" idx="6"/>
            </p:cNvCxnSpPr>
            <p:nvPr/>
          </p:nvCxnSpPr>
          <p:spPr>
            <a:xfrm rot="5400000">
              <a:off x="4535777" y="5299982"/>
              <a:ext cx="1059600" cy="337200"/>
            </a:xfrm>
            <a:prstGeom prst="bent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9" name="Google Shape;349;p24"/>
            <p:cNvSpPr/>
            <p:nvPr/>
          </p:nvSpPr>
          <p:spPr>
            <a:xfrm>
              <a:off x="5232377" y="5447701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4391364" y="6155650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1" name="Google Shape;351;p24"/>
            <p:cNvCxnSpPr>
              <a:stCxn id="344" idx="4"/>
              <a:endCxn id="350" idx="0"/>
            </p:cNvCxnSpPr>
            <p:nvPr/>
          </p:nvCxnSpPr>
          <p:spPr>
            <a:xfrm flipH="1" rot="-5400000">
              <a:off x="4440677" y="6085642"/>
              <a:ext cx="139200" cy="600"/>
            </a:xfrm>
            <a:prstGeom prst="bentConnector3">
              <a:avLst>
                <a:gd fmla="val 50039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Strange weather: executing the program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310900" y="1289300"/>
            <a:ext cx="40965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 weather == "cloudy":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sunglasses"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"rainy":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"Get an umbrella"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elif weather == "snowy":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"Mittens and earmuffs"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  advice = "No particular advice"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print(advice)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8586693" y="1549409"/>
            <a:ext cx="3600" cy="3600"/>
          </a:xfrm>
          <a:prstGeom prst="ellipse">
            <a:avLst/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5"/>
          <p:cNvGrpSpPr/>
          <p:nvPr/>
        </p:nvGrpSpPr>
        <p:grpSpPr>
          <a:xfrm>
            <a:off x="5715000" y="1652101"/>
            <a:ext cx="3022525" cy="363174"/>
            <a:chOff x="5715000" y="1652101"/>
            <a:chExt cx="3022525" cy="363174"/>
          </a:xfrm>
        </p:grpSpPr>
        <p:sp>
          <p:nvSpPr>
            <p:cNvPr id="361" name="Google Shape;361;p25"/>
            <p:cNvSpPr txBox="1"/>
            <p:nvPr/>
          </p:nvSpPr>
          <p:spPr>
            <a:xfrm>
              <a:off x="5715000" y="1652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weather</a:t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685525" y="1701175"/>
              <a:ext cx="2052000" cy="3141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"clear"</a:t>
              </a:r>
              <a:endParaRPr/>
            </a:p>
          </p:txBody>
        </p:sp>
      </p:grpSp>
      <p:sp>
        <p:nvSpPr>
          <p:cNvPr id="363" name="Google Shape;363;p25"/>
          <p:cNvSpPr txBox="1"/>
          <p:nvPr/>
        </p:nvSpPr>
        <p:spPr>
          <a:xfrm>
            <a:off x="5715000" y="1282350"/>
            <a:ext cx="16233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State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64" name="Google Shape;364;p25"/>
          <p:cNvGrpSpPr/>
          <p:nvPr/>
        </p:nvGrpSpPr>
        <p:grpSpPr>
          <a:xfrm>
            <a:off x="5715000" y="2725875"/>
            <a:ext cx="3117975" cy="731550"/>
            <a:chOff x="5715000" y="3411675"/>
            <a:chExt cx="3117975" cy="731550"/>
          </a:xfrm>
        </p:grpSpPr>
        <p:sp>
          <p:nvSpPr>
            <p:cNvPr id="365" name="Google Shape;365;p25"/>
            <p:cNvSpPr txBox="1"/>
            <p:nvPr/>
          </p:nvSpPr>
          <p:spPr>
            <a:xfrm>
              <a:off x="5715075" y="3781425"/>
              <a:ext cx="31179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No particular advice</a:t>
              </a:r>
              <a:endParaRPr/>
            </a:p>
          </p:txBody>
        </p:sp>
        <p:sp>
          <p:nvSpPr>
            <p:cNvPr id="366" name="Google Shape;366;p25"/>
            <p:cNvSpPr txBox="1"/>
            <p:nvPr/>
          </p:nvSpPr>
          <p:spPr>
            <a:xfrm>
              <a:off x="5715000" y="3411675"/>
              <a:ext cx="16233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54000" wrap="square" tIns="91425">
              <a:noAutofit/>
            </a:bodyPr>
            <a:lstStyle/>
            <a:p>
              <a:pPr indent="0" lvl="0" marL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highlight>
                    <a:srgbClr val="5B5BA5"/>
                  </a:highlight>
                  <a:latin typeface="Quicksand"/>
                  <a:ea typeface="Quicksand"/>
                  <a:cs typeface="Quicksand"/>
                  <a:sym typeface="Quicksand"/>
                </a:rPr>
                <a:t> Output </a:t>
              </a:r>
              <a:r>
                <a:rPr lang="en-GB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367" name="Google Shape;367;p25"/>
          <p:cNvSpPr/>
          <p:nvPr/>
        </p:nvSpPr>
        <p:spPr>
          <a:xfrm>
            <a:off x="874200" y="1824275"/>
            <a:ext cx="19920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5"/>
          <p:cNvSpPr/>
          <p:nvPr/>
        </p:nvSpPr>
        <p:spPr>
          <a:xfrm>
            <a:off x="521575" y="3064775"/>
            <a:ext cx="34302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310900" y="3445775"/>
            <a:ext cx="15549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25"/>
          <p:cNvGrpSpPr/>
          <p:nvPr/>
        </p:nvGrpSpPr>
        <p:grpSpPr>
          <a:xfrm>
            <a:off x="4391364" y="1289293"/>
            <a:ext cx="844614" cy="2373057"/>
            <a:chOff x="4391364" y="1289293"/>
            <a:chExt cx="844614" cy="2373057"/>
          </a:xfrm>
        </p:grpSpPr>
        <p:cxnSp>
          <p:nvCxnSpPr>
            <p:cNvPr id="371" name="Google Shape;371;p25"/>
            <p:cNvCxnSpPr>
              <a:stCxn id="372" idx="2"/>
              <a:endCxn id="373" idx="6"/>
            </p:cNvCxnSpPr>
            <p:nvPr/>
          </p:nvCxnSpPr>
          <p:spPr>
            <a:xfrm rot="10800000">
              <a:off x="4527868" y="3407542"/>
              <a:ext cx="36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73" name="Google Shape;373;p25"/>
            <p:cNvSpPr/>
            <p:nvPr/>
          </p:nvSpPr>
          <p:spPr>
            <a:xfrm>
              <a:off x="4491977" y="3389542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893268" y="340574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4" name="Google Shape;374;p25"/>
            <p:cNvCxnSpPr>
              <a:stCxn id="375" idx="2"/>
              <a:endCxn id="372" idx="0"/>
            </p:cNvCxnSpPr>
            <p:nvPr/>
          </p:nvCxnSpPr>
          <p:spPr>
            <a:xfrm>
              <a:off x="4895068" y="3277188"/>
              <a:ext cx="0" cy="128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25"/>
            <p:cNvCxnSpPr>
              <a:stCxn id="377" idx="2"/>
              <a:endCxn id="378" idx="2"/>
            </p:cNvCxnSpPr>
            <p:nvPr/>
          </p:nvCxnSpPr>
          <p:spPr>
            <a:xfrm flipH="1" rot="-5400000">
              <a:off x="5030368" y="1649209"/>
              <a:ext cx="66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9" name="Google Shape;379;p25"/>
            <p:cNvSpPr/>
            <p:nvPr/>
          </p:nvSpPr>
          <p:spPr>
            <a:xfrm>
              <a:off x="4391502" y="140474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4776568" y="168700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0" name="Google Shape;380;p25"/>
            <p:cNvCxnSpPr>
              <a:stCxn id="379" idx="2"/>
              <a:endCxn id="381" idx="0"/>
            </p:cNvCxnSpPr>
            <p:nvPr/>
          </p:nvCxnSpPr>
          <p:spPr>
            <a:xfrm flipH="1" rot="-5400000">
              <a:off x="4349927" y="1746023"/>
              <a:ext cx="320700" cy="600"/>
            </a:xfrm>
            <a:prstGeom prst="curvedConnector3">
              <a:avLst>
                <a:gd fmla="val 5001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82" name="Google Shape;382;p25"/>
            <p:cNvCxnSpPr>
              <a:stCxn id="383" idx="4"/>
              <a:endCxn id="379" idx="0"/>
            </p:cNvCxnSpPr>
            <p:nvPr/>
          </p:nvCxnSpPr>
          <p:spPr>
            <a:xfrm flipH="1" rot="-5400000">
              <a:off x="4470527" y="1364743"/>
              <a:ext cx="79500" cy="600"/>
            </a:xfrm>
            <a:prstGeom prst="curvedConnector3">
              <a:avLst>
                <a:gd fmla="val 4997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3" name="Google Shape;383;p25"/>
            <p:cNvSpPr/>
            <p:nvPr/>
          </p:nvSpPr>
          <p:spPr>
            <a:xfrm>
              <a:off x="4491977" y="1289293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4" name="Google Shape;384;p25"/>
            <p:cNvCxnSpPr>
              <a:stCxn id="379" idx="3"/>
              <a:endCxn id="377" idx="0"/>
            </p:cNvCxnSpPr>
            <p:nvPr/>
          </p:nvCxnSpPr>
          <p:spPr>
            <a:xfrm>
              <a:off x="4628452" y="1495360"/>
              <a:ext cx="266700" cy="1917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78" name="Google Shape;378;p25"/>
            <p:cNvSpPr/>
            <p:nvPr/>
          </p:nvSpPr>
          <p:spPr>
            <a:xfrm>
              <a:off x="5232377" y="1849286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5" name="Google Shape;385;p25"/>
            <p:cNvCxnSpPr>
              <a:stCxn id="386" idx="2"/>
              <a:endCxn id="387" idx="2"/>
            </p:cNvCxnSpPr>
            <p:nvPr/>
          </p:nvCxnSpPr>
          <p:spPr>
            <a:xfrm flipH="1" rot="-5400000">
              <a:off x="5031568" y="2145569"/>
              <a:ext cx="64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1" name="Google Shape;381;p25"/>
            <p:cNvSpPr/>
            <p:nvPr/>
          </p:nvSpPr>
          <p:spPr>
            <a:xfrm>
              <a:off x="4391502" y="190678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4776568" y="218456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88" name="Google Shape;388;p25"/>
            <p:cNvCxnSpPr>
              <a:stCxn id="389" idx="2"/>
              <a:endCxn id="390" idx="0"/>
            </p:cNvCxnSpPr>
            <p:nvPr/>
          </p:nvCxnSpPr>
          <p:spPr>
            <a:xfrm flipH="1" rot="-5400000">
              <a:off x="4307027" y="2772520"/>
              <a:ext cx="406500" cy="600"/>
            </a:xfrm>
            <a:prstGeom prst="curvedConnector3">
              <a:avLst>
                <a:gd fmla="val 5001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25"/>
            <p:cNvCxnSpPr>
              <a:stCxn id="381" idx="3"/>
              <a:endCxn id="386" idx="0"/>
            </p:cNvCxnSpPr>
            <p:nvPr/>
          </p:nvCxnSpPr>
          <p:spPr>
            <a:xfrm>
              <a:off x="4628452" y="1997397"/>
              <a:ext cx="266700" cy="18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87" name="Google Shape;387;p25"/>
            <p:cNvSpPr/>
            <p:nvPr/>
          </p:nvSpPr>
          <p:spPr>
            <a:xfrm>
              <a:off x="5232377" y="234438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4776568" y="3179688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2" name="Google Shape;392;p25"/>
            <p:cNvCxnSpPr>
              <a:stCxn id="390" idx="6"/>
              <a:endCxn id="375" idx="0"/>
            </p:cNvCxnSpPr>
            <p:nvPr/>
          </p:nvCxnSpPr>
          <p:spPr>
            <a:xfrm>
              <a:off x="4511777" y="2977979"/>
              <a:ext cx="383400" cy="2016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93" name="Google Shape;393;p25"/>
            <p:cNvCxnSpPr>
              <a:stCxn id="387" idx="4"/>
              <a:endCxn id="372" idx="6"/>
            </p:cNvCxnSpPr>
            <p:nvPr/>
          </p:nvCxnSpPr>
          <p:spPr>
            <a:xfrm rot="5400000">
              <a:off x="4535777" y="2709182"/>
              <a:ext cx="10596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0" name="Google Shape;390;p25"/>
            <p:cNvSpPr/>
            <p:nvPr/>
          </p:nvSpPr>
          <p:spPr>
            <a:xfrm>
              <a:off x="4508177" y="297617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4" name="Google Shape;394;p25"/>
            <p:cNvCxnSpPr>
              <a:stCxn id="387" idx="0"/>
              <a:endCxn id="378" idx="4"/>
            </p:cNvCxnSpPr>
            <p:nvPr/>
          </p:nvCxnSpPr>
          <p:spPr>
            <a:xfrm rot="10800000">
              <a:off x="5234177" y="1852982"/>
              <a:ext cx="0" cy="49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25"/>
            <p:cNvCxnSpPr>
              <a:stCxn id="381" idx="2"/>
              <a:endCxn id="389" idx="0"/>
            </p:cNvCxnSpPr>
            <p:nvPr/>
          </p:nvCxnSpPr>
          <p:spPr>
            <a:xfrm flipH="1" rot="-5400000">
              <a:off x="4360127" y="2237860"/>
              <a:ext cx="300300" cy="600"/>
            </a:xfrm>
            <a:prstGeom prst="curvedConnector3">
              <a:avLst>
                <a:gd fmla="val 5000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396" name="Google Shape;396;p25"/>
            <p:cNvCxnSpPr>
              <a:stCxn id="397" idx="2"/>
              <a:endCxn id="398" idx="2"/>
            </p:cNvCxnSpPr>
            <p:nvPr/>
          </p:nvCxnSpPr>
          <p:spPr>
            <a:xfrm flipH="1" rot="-5400000">
              <a:off x="5024068" y="2650629"/>
              <a:ext cx="79200" cy="3372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9" name="Google Shape;389;p25"/>
            <p:cNvSpPr/>
            <p:nvPr/>
          </p:nvSpPr>
          <p:spPr>
            <a:xfrm>
              <a:off x="4391502" y="238834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4776568" y="2682129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9" name="Google Shape;399;p25"/>
            <p:cNvCxnSpPr>
              <a:stCxn id="389" idx="3"/>
              <a:endCxn id="397" idx="0"/>
            </p:cNvCxnSpPr>
            <p:nvPr/>
          </p:nvCxnSpPr>
          <p:spPr>
            <a:xfrm>
              <a:off x="4628452" y="2478958"/>
              <a:ext cx="266700" cy="203100"/>
            </a:xfrm>
            <a:prstGeom prst="bent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98" name="Google Shape;398;p25"/>
            <p:cNvSpPr/>
            <p:nvPr/>
          </p:nvSpPr>
          <p:spPr>
            <a:xfrm>
              <a:off x="5232377" y="2856901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4391364" y="3564850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1" name="Google Shape;401;p25"/>
            <p:cNvCxnSpPr>
              <a:stCxn id="373" idx="4"/>
              <a:endCxn id="400" idx="0"/>
            </p:cNvCxnSpPr>
            <p:nvPr/>
          </p:nvCxnSpPr>
          <p:spPr>
            <a:xfrm flipH="1" rot="-5400000">
              <a:off x="4440677" y="3494842"/>
              <a:ext cx="139200" cy="600"/>
            </a:xfrm>
            <a:prstGeom prst="bentConnector3">
              <a:avLst>
                <a:gd fmla="val 50039" name="adj1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402" name="Google Shape;402;p25"/>
          <p:cNvGrpSpPr/>
          <p:nvPr/>
        </p:nvGrpSpPr>
        <p:grpSpPr>
          <a:xfrm>
            <a:off x="5715000" y="2033101"/>
            <a:ext cx="3022525" cy="589074"/>
            <a:chOff x="5715000" y="2033101"/>
            <a:chExt cx="3022525" cy="589074"/>
          </a:xfrm>
        </p:grpSpPr>
        <p:sp>
          <p:nvSpPr>
            <p:cNvPr id="403" name="Google Shape;403;p25"/>
            <p:cNvSpPr txBox="1"/>
            <p:nvPr/>
          </p:nvSpPr>
          <p:spPr>
            <a:xfrm>
              <a:off x="5715000" y="2033101"/>
              <a:ext cx="12246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advice</a:t>
              </a: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6685525" y="2082175"/>
              <a:ext cx="2052000" cy="540000"/>
            </a:xfrm>
            <a:prstGeom prst="roundRect">
              <a:avLst>
                <a:gd fmla="val 10041" name="adj"/>
              </a:avLst>
            </a:prstGeom>
            <a:noFill/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1425" spcFirstLastPara="1" rIns="91425" wrap="square" tIns="180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"No particular advice"</a:t>
              </a:r>
              <a:endParaRPr/>
            </a:p>
          </p:txBody>
        </p:sp>
      </p:grpSp>
      <p:sp>
        <p:nvSpPr>
          <p:cNvPr id="405" name="Google Shape;405;p25"/>
          <p:cNvSpPr/>
          <p:nvPr/>
        </p:nvSpPr>
        <p:spPr>
          <a:xfrm>
            <a:off x="4391502" y="1404748"/>
            <a:ext cx="236950" cy="181225"/>
          </a:xfrm>
          <a:prstGeom prst="flowChartDecision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25"/>
          <p:cNvGrpSpPr/>
          <p:nvPr/>
        </p:nvGrpSpPr>
        <p:grpSpPr>
          <a:xfrm>
            <a:off x="4391502" y="1404748"/>
            <a:ext cx="236950" cy="683262"/>
            <a:chOff x="4086702" y="3995548"/>
            <a:chExt cx="236950" cy="683262"/>
          </a:xfrm>
        </p:grpSpPr>
        <p:sp>
          <p:nvSpPr>
            <p:cNvPr id="407" name="Google Shape;407;p25"/>
            <p:cNvSpPr/>
            <p:nvPr/>
          </p:nvSpPr>
          <p:spPr>
            <a:xfrm>
              <a:off x="4086702" y="3995548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08" name="Google Shape;408;p25"/>
            <p:cNvCxnSpPr>
              <a:stCxn id="407" idx="2"/>
              <a:endCxn id="409" idx="0"/>
            </p:cNvCxnSpPr>
            <p:nvPr/>
          </p:nvCxnSpPr>
          <p:spPr>
            <a:xfrm flipH="1" rot="-5400000">
              <a:off x="4045127" y="4336823"/>
              <a:ext cx="320700" cy="600"/>
            </a:xfrm>
            <a:prstGeom prst="curvedConnector3">
              <a:avLst>
                <a:gd fmla="val 50017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09" name="Google Shape;409;p25"/>
            <p:cNvSpPr/>
            <p:nvPr/>
          </p:nvSpPr>
          <p:spPr>
            <a:xfrm>
              <a:off x="4086702" y="4497585"/>
              <a:ext cx="236950" cy="181225"/>
            </a:xfrm>
            <a:prstGeom prst="flowChartDecision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25"/>
          <p:cNvSpPr/>
          <p:nvPr/>
        </p:nvSpPr>
        <p:spPr>
          <a:xfrm>
            <a:off x="659801" y="1338700"/>
            <a:ext cx="21000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874200" y="2329297"/>
            <a:ext cx="1992000" cy="3141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25"/>
          <p:cNvGrpSpPr/>
          <p:nvPr/>
        </p:nvGrpSpPr>
        <p:grpSpPr>
          <a:xfrm>
            <a:off x="4391502" y="1906785"/>
            <a:ext cx="236950" cy="662785"/>
            <a:chOff x="3934302" y="4497585"/>
            <a:chExt cx="236950" cy="662785"/>
          </a:xfrm>
        </p:grpSpPr>
        <p:sp>
          <p:nvSpPr>
            <p:cNvPr id="413" name="Google Shape;413;p25"/>
            <p:cNvSpPr/>
            <p:nvPr/>
          </p:nvSpPr>
          <p:spPr>
            <a:xfrm>
              <a:off x="3934302" y="449758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4" name="Google Shape;414;p25"/>
            <p:cNvCxnSpPr>
              <a:stCxn id="413" idx="2"/>
              <a:endCxn id="415" idx="0"/>
            </p:cNvCxnSpPr>
            <p:nvPr/>
          </p:nvCxnSpPr>
          <p:spPr>
            <a:xfrm flipH="1" rot="-5400000">
              <a:off x="3902927" y="4828660"/>
              <a:ext cx="300300" cy="600"/>
            </a:xfrm>
            <a:prstGeom prst="curvedConnector3">
              <a:avLst>
                <a:gd fmla="val 50006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15" name="Google Shape;415;p25"/>
            <p:cNvSpPr/>
            <p:nvPr/>
          </p:nvSpPr>
          <p:spPr>
            <a:xfrm>
              <a:off x="3934302" y="4979145"/>
              <a:ext cx="236950" cy="181225"/>
            </a:xfrm>
            <a:prstGeom prst="flowChartDecision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25"/>
          <p:cNvGrpSpPr/>
          <p:nvPr/>
        </p:nvGrpSpPr>
        <p:grpSpPr>
          <a:xfrm>
            <a:off x="4391502" y="2388345"/>
            <a:ext cx="622065" cy="888843"/>
            <a:chOff x="3553302" y="4979145"/>
            <a:chExt cx="622065" cy="888843"/>
          </a:xfrm>
        </p:grpSpPr>
        <p:cxnSp>
          <p:nvCxnSpPr>
            <p:cNvPr id="417" name="Google Shape;417;p25"/>
            <p:cNvCxnSpPr>
              <a:stCxn id="418" idx="2"/>
              <a:endCxn id="419" idx="0"/>
            </p:cNvCxnSpPr>
            <p:nvPr/>
          </p:nvCxnSpPr>
          <p:spPr>
            <a:xfrm flipH="1" rot="-5400000">
              <a:off x="3468827" y="5363320"/>
              <a:ext cx="406500" cy="600"/>
            </a:xfrm>
            <a:prstGeom prst="curvedConnector3">
              <a:avLst>
                <a:gd fmla="val 50013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0" name="Google Shape;420;p25"/>
            <p:cNvSpPr/>
            <p:nvPr/>
          </p:nvSpPr>
          <p:spPr>
            <a:xfrm>
              <a:off x="3938368" y="5770488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1" name="Google Shape;421;p25"/>
            <p:cNvCxnSpPr>
              <a:stCxn id="419" idx="6"/>
              <a:endCxn id="420" idx="0"/>
            </p:cNvCxnSpPr>
            <p:nvPr/>
          </p:nvCxnSpPr>
          <p:spPr>
            <a:xfrm>
              <a:off x="3673577" y="5568779"/>
              <a:ext cx="383400" cy="201600"/>
            </a:xfrm>
            <a:prstGeom prst="bent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19" name="Google Shape;419;p25"/>
            <p:cNvSpPr/>
            <p:nvPr/>
          </p:nvSpPr>
          <p:spPr>
            <a:xfrm>
              <a:off x="3669977" y="5566979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553302" y="4979145"/>
              <a:ext cx="236950" cy="181225"/>
            </a:xfrm>
            <a:prstGeom prst="flowChartDecis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5"/>
          <p:cNvGrpSpPr/>
          <p:nvPr/>
        </p:nvGrpSpPr>
        <p:grpSpPr>
          <a:xfrm>
            <a:off x="4391364" y="3179688"/>
            <a:ext cx="622204" cy="482662"/>
            <a:chOff x="3705564" y="5770488"/>
            <a:chExt cx="622204" cy="482662"/>
          </a:xfrm>
        </p:grpSpPr>
        <p:cxnSp>
          <p:nvCxnSpPr>
            <p:cNvPr id="423" name="Google Shape;423;p25"/>
            <p:cNvCxnSpPr>
              <a:stCxn id="424" idx="2"/>
              <a:endCxn id="425" idx="0"/>
            </p:cNvCxnSpPr>
            <p:nvPr/>
          </p:nvCxnSpPr>
          <p:spPr>
            <a:xfrm>
              <a:off x="4209268" y="5867988"/>
              <a:ext cx="0" cy="128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4" name="Google Shape;424;p25"/>
            <p:cNvSpPr/>
            <p:nvPr/>
          </p:nvSpPr>
          <p:spPr>
            <a:xfrm>
              <a:off x="4090768" y="5770488"/>
              <a:ext cx="237000" cy="97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6" name="Google Shape;426;p25"/>
            <p:cNvCxnSpPr>
              <a:stCxn id="425" idx="2"/>
              <a:endCxn id="427" idx="6"/>
            </p:cNvCxnSpPr>
            <p:nvPr/>
          </p:nvCxnSpPr>
          <p:spPr>
            <a:xfrm rot="10800000">
              <a:off x="3842068" y="5998342"/>
              <a:ext cx="365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27" name="Google Shape;427;p25"/>
            <p:cNvSpPr/>
            <p:nvPr/>
          </p:nvSpPr>
          <p:spPr>
            <a:xfrm>
              <a:off x="3806177" y="5980342"/>
              <a:ext cx="36000" cy="360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4207468" y="5996542"/>
              <a:ext cx="3600" cy="3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3705564" y="6155650"/>
              <a:ext cx="237000" cy="97500"/>
            </a:xfrm>
            <a:prstGeom prst="rect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9" name="Google Shape;429;p25"/>
            <p:cNvCxnSpPr>
              <a:stCxn id="427" idx="4"/>
              <a:endCxn id="428" idx="0"/>
            </p:cNvCxnSpPr>
            <p:nvPr/>
          </p:nvCxnSpPr>
          <p:spPr>
            <a:xfrm flipH="1" rot="-5400000">
              <a:off x="3754877" y="6085642"/>
              <a:ext cx="139200" cy="600"/>
            </a:xfrm>
            <a:prstGeom prst="bentConnector3">
              <a:avLst>
                <a:gd fmla="val 50039" name="adj1"/>
              </a:avLst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430" name="Google Shape;430;p25"/>
          <p:cNvSpPr/>
          <p:nvPr/>
        </p:nvSpPr>
        <p:spPr>
          <a:xfrm>
            <a:off x="2872750" y="1374004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  <p:sp>
        <p:nvSpPr>
          <p:cNvPr id="431" name="Google Shape;431;p25"/>
          <p:cNvSpPr/>
          <p:nvPr/>
        </p:nvSpPr>
        <p:spPr>
          <a:xfrm>
            <a:off x="2977886" y="1885701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  <p:sp>
        <p:nvSpPr>
          <p:cNvPr id="432" name="Google Shape;432;p25"/>
          <p:cNvSpPr/>
          <p:nvPr/>
        </p:nvSpPr>
        <p:spPr>
          <a:xfrm>
            <a:off x="2977886" y="2382930"/>
            <a:ext cx="432000" cy="2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4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