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4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9A6900-6155-46A1-80A8-C9D1AA1CDE78}" type="datetimeFigureOut">
              <a:rPr lang="en-GB" smtClean="0"/>
              <a:t>05/05/21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2131934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9A6900-6155-46A1-80A8-C9D1AA1CDE78}" type="datetimeFigureOut">
              <a:rPr lang="en-GB" smtClean="0"/>
              <a:t>05/05/21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1298000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9A6900-6155-46A1-80A8-C9D1AA1CDE78}" type="datetimeFigureOut">
              <a:rPr lang="en-GB" smtClean="0"/>
              <a:t>05/05/21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3548844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9A6900-6155-46A1-80A8-C9D1AA1CDE78}" type="datetimeFigureOut">
              <a:rPr lang="en-GB" smtClean="0"/>
              <a:t>05/05/21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1404460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9A6900-6155-46A1-80A8-C9D1AA1CDE78}" type="datetimeFigureOut">
              <a:rPr lang="en-GB" smtClean="0"/>
              <a:t>05/05/21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220278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9A6900-6155-46A1-80A8-C9D1AA1CDE78}" type="datetimeFigureOut">
              <a:rPr lang="en-GB" smtClean="0"/>
              <a:t>05/05/21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2323019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9A6900-6155-46A1-80A8-C9D1AA1CDE78}" type="datetimeFigureOut">
              <a:rPr lang="en-GB" smtClean="0"/>
              <a:t>05/05/21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411700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9A6900-6155-46A1-80A8-C9D1AA1CDE78}" type="datetimeFigureOut">
              <a:rPr lang="en-GB" smtClean="0"/>
              <a:t>05/05/21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2437673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A6900-6155-46A1-80A8-C9D1AA1CDE78}" type="datetimeFigureOut">
              <a:rPr lang="en-GB" smtClean="0"/>
              <a:t>05/05/21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2421491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A6900-6155-46A1-80A8-C9D1AA1CDE78}" type="datetimeFigureOut">
              <a:rPr lang="en-GB" smtClean="0"/>
              <a:t>05/05/21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3668201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A6900-6155-46A1-80A8-C9D1AA1CDE78}" type="datetimeFigureOut">
              <a:rPr lang="en-GB" smtClean="0"/>
              <a:t>05/05/21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56E248-5993-490A-862F-E123FA016B4E}" type="slidenum">
              <a:rPr lang="en-GB" smtClean="0"/>
              <a:t>‹#›</a:t>
            </a:fld>
            <a:endParaRPr lang="en-GB"/>
          </a:p>
        </p:txBody>
      </p:sp>
    </p:spTree>
    <p:extLst>
      <p:ext uri="{BB962C8B-B14F-4D97-AF65-F5344CB8AC3E}">
        <p14:creationId xmlns:p14="http://schemas.microsoft.com/office/powerpoint/2010/main" val="81744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A6900-6155-46A1-80A8-C9D1AA1CDE78}" type="datetimeFigureOut">
              <a:rPr lang="en-GB" smtClean="0"/>
              <a:t>05/05/21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6E248-5993-490A-862F-E123FA016B4E}" type="slidenum">
              <a:rPr lang="en-GB" smtClean="0"/>
              <a:t>‹#›</a:t>
            </a:fld>
            <a:endParaRPr lang="en-GB"/>
          </a:p>
        </p:txBody>
      </p:sp>
    </p:spTree>
    <p:extLst>
      <p:ext uri="{BB962C8B-B14F-4D97-AF65-F5344CB8AC3E}">
        <p14:creationId xmlns:p14="http://schemas.microsoft.com/office/powerpoint/2010/main" val="3324861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NEA/Test%20plan%20example.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Systems Life Cycle</a:t>
            </a:r>
            <a:endParaRPr lang="en-GB" dirty="0"/>
          </a:p>
        </p:txBody>
      </p:sp>
    </p:spTree>
    <p:extLst>
      <p:ext uri="{BB962C8B-B14F-4D97-AF65-F5344CB8AC3E}">
        <p14:creationId xmlns:p14="http://schemas.microsoft.com/office/powerpoint/2010/main" val="1172941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r>
              <a:rPr lang="en-GB" b="1" u="sng" dirty="0" smtClean="0"/>
              <a:t>Introduction</a:t>
            </a:r>
            <a:endParaRPr lang="en-GB" b="1" u="sng" dirty="0"/>
          </a:p>
        </p:txBody>
      </p:sp>
      <p:sp>
        <p:nvSpPr>
          <p:cNvPr id="3" name="Content Placeholder 2"/>
          <p:cNvSpPr>
            <a:spLocks noGrp="1"/>
          </p:cNvSpPr>
          <p:nvPr>
            <p:ph idx="1"/>
          </p:nvPr>
        </p:nvSpPr>
        <p:spPr>
          <a:xfrm>
            <a:off x="628650" y="1008993"/>
            <a:ext cx="7886700" cy="5691352"/>
          </a:xfrm>
        </p:spPr>
        <p:txBody>
          <a:bodyPr>
            <a:normAutofit lnSpcReduction="10000"/>
          </a:bodyPr>
          <a:lstStyle/>
          <a:p>
            <a:r>
              <a:rPr lang="en-GB" dirty="0" smtClean="0"/>
              <a:t>New computer systems involve a lot of planning and that is what this slide show is all about.  </a:t>
            </a:r>
            <a:r>
              <a:rPr lang="en-GB" b="1" dirty="0" smtClean="0"/>
              <a:t>However, we are focussing on the software side of things.</a:t>
            </a:r>
          </a:p>
          <a:p>
            <a:r>
              <a:rPr lang="en-GB" dirty="0" smtClean="0"/>
              <a:t>Planning and development will have distinct phases, where each phase must be as complete as possible before the next can be started.</a:t>
            </a:r>
          </a:p>
          <a:p>
            <a:r>
              <a:rPr lang="en-GB" dirty="0" smtClean="0"/>
              <a:t>The phases work in a cycle which is often on going.  Because hardware and software change, business needs change, methods of work change etc., this brings about the need for a computer system to be able to change to meet requirements.</a:t>
            </a:r>
          </a:p>
          <a:p>
            <a:r>
              <a:rPr lang="en-GB" b="1" dirty="0" smtClean="0"/>
              <a:t>The phases mentioned in this slideshow show how you should document (record) your project.</a:t>
            </a:r>
            <a:endParaRPr lang="en-GB" b="1" dirty="0"/>
          </a:p>
        </p:txBody>
      </p:sp>
    </p:spTree>
    <p:extLst>
      <p:ext uri="{BB962C8B-B14F-4D97-AF65-F5344CB8AC3E}">
        <p14:creationId xmlns:p14="http://schemas.microsoft.com/office/powerpoint/2010/main" val="2302969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Phase 1: Analysis</a:t>
            </a:r>
            <a:endParaRPr lang="en-GB" b="1" u="sng" dirty="0"/>
          </a:p>
        </p:txBody>
      </p:sp>
      <p:sp>
        <p:nvSpPr>
          <p:cNvPr id="3" name="Content Placeholder 2"/>
          <p:cNvSpPr>
            <a:spLocks noGrp="1"/>
          </p:cNvSpPr>
          <p:nvPr>
            <p:ph idx="1"/>
          </p:nvPr>
        </p:nvSpPr>
        <p:spPr/>
        <p:txBody>
          <a:bodyPr>
            <a:normAutofit fontScale="92500" lnSpcReduction="20000"/>
          </a:bodyPr>
          <a:lstStyle/>
          <a:p>
            <a:r>
              <a:rPr lang="en-GB" b="1" dirty="0" smtClean="0"/>
              <a:t>Analysis is all about thinking deeply about what your software is supposed to do.</a:t>
            </a:r>
          </a:p>
          <a:p>
            <a:r>
              <a:rPr lang="en-GB" dirty="0" smtClean="0"/>
              <a:t>A problem needs to be described in detail, </a:t>
            </a:r>
            <a:r>
              <a:rPr lang="en-GB" u="sng" dirty="0"/>
              <a:t>breaking </a:t>
            </a:r>
            <a:r>
              <a:rPr lang="en-GB" u="sng" dirty="0" smtClean="0"/>
              <a:t>it down </a:t>
            </a:r>
            <a:r>
              <a:rPr lang="en-GB" u="sng" dirty="0"/>
              <a:t>into smaller parts</a:t>
            </a:r>
            <a:r>
              <a:rPr lang="en-GB" dirty="0"/>
              <a:t>. </a:t>
            </a:r>
            <a:r>
              <a:rPr lang="en-GB" dirty="0" smtClean="0"/>
              <a:t>What does your </a:t>
            </a:r>
            <a:r>
              <a:rPr lang="en-GB" dirty="0"/>
              <a:t>programme </a:t>
            </a:r>
            <a:r>
              <a:rPr lang="en-GB" dirty="0" smtClean="0"/>
              <a:t>actually need to do? </a:t>
            </a:r>
          </a:p>
          <a:p>
            <a:r>
              <a:rPr lang="en-GB" dirty="0"/>
              <a:t>T</a:t>
            </a:r>
            <a:r>
              <a:rPr lang="en-GB" dirty="0" smtClean="0"/>
              <a:t>he </a:t>
            </a:r>
            <a:r>
              <a:rPr lang="en-GB" b="1" i="1" dirty="0"/>
              <a:t>inputs</a:t>
            </a:r>
            <a:r>
              <a:rPr lang="en-GB" dirty="0"/>
              <a:t>, </a:t>
            </a:r>
            <a:r>
              <a:rPr lang="en-GB" b="1" i="1" dirty="0"/>
              <a:t>outputs</a:t>
            </a:r>
            <a:r>
              <a:rPr lang="en-GB" dirty="0"/>
              <a:t> and </a:t>
            </a:r>
            <a:r>
              <a:rPr lang="en-GB" b="1" i="1" dirty="0"/>
              <a:t>processing</a:t>
            </a:r>
            <a:r>
              <a:rPr lang="en-GB" dirty="0"/>
              <a:t> </a:t>
            </a:r>
            <a:r>
              <a:rPr lang="en-GB" dirty="0" smtClean="0"/>
              <a:t>required must be mentioned. </a:t>
            </a:r>
            <a:r>
              <a:rPr lang="en-GB" b="1" i="1" dirty="0"/>
              <a:t>S</a:t>
            </a:r>
            <a:r>
              <a:rPr lang="en-GB" b="1" i="1" dirty="0" smtClean="0"/>
              <a:t>torage</a:t>
            </a:r>
            <a:r>
              <a:rPr lang="en-GB" dirty="0" smtClean="0"/>
              <a:t> of data must also be considered.</a:t>
            </a:r>
            <a:endParaRPr lang="en-GB" dirty="0"/>
          </a:p>
          <a:p>
            <a:r>
              <a:rPr lang="en-GB" dirty="0" smtClean="0"/>
              <a:t>A list must be made of </a:t>
            </a:r>
            <a:r>
              <a:rPr lang="en-GB" b="1" i="1" dirty="0"/>
              <a:t>Performance </a:t>
            </a:r>
            <a:r>
              <a:rPr lang="en-GB" b="1" i="1" dirty="0" smtClean="0"/>
              <a:t>Criteria.</a:t>
            </a:r>
            <a:r>
              <a:rPr lang="en-GB" dirty="0" smtClean="0"/>
              <a:t>  These </a:t>
            </a:r>
            <a:r>
              <a:rPr lang="en-GB" dirty="0"/>
              <a:t>are all the things that your programme must </a:t>
            </a:r>
            <a:r>
              <a:rPr lang="en-GB" dirty="0" smtClean="0"/>
              <a:t>do, </a:t>
            </a:r>
            <a:r>
              <a:rPr lang="en-GB" dirty="0"/>
              <a:t>or be, </a:t>
            </a:r>
            <a:r>
              <a:rPr lang="en-GB" dirty="0" smtClean="0"/>
              <a:t>or have achieved, when finished.  </a:t>
            </a:r>
          </a:p>
          <a:p>
            <a:r>
              <a:rPr lang="en-GB" dirty="0" smtClean="0"/>
              <a:t>The Performance Criteria are later used to evaluate success.</a:t>
            </a:r>
            <a:endParaRPr lang="en-GB" dirty="0"/>
          </a:p>
        </p:txBody>
      </p:sp>
    </p:spTree>
    <p:extLst>
      <p:ext uri="{BB962C8B-B14F-4D97-AF65-F5344CB8AC3E}">
        <p14:creationId xmlns:p14="http://schemas.microsoft.com/office/powerpoint/2010/main" val="2664756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Phase 2: Design</a:t>
            </a:r>
            <a:endParaRPr lang="en-GB" b="1" u="sng" dirty="0"/>
          </a:p>
        </p:txBody>
      </p:sp>
      <p:sp>
        <p:nvSpPr>
          <p:cNvPr id="3" name="Content Placeholder 2"/>
          <p:cNvSpPr>
            <a:spLocks noGrp="1"/>
          </p:cNvSpPr>
          <p:nvPr>
            <p:ph idx="1"/>
          </p:nvPr>
        </p:nvSpPr>
        <p:spPr/>
        <p:txBody>
          <a:bodyPr>
            <a:normAutofit fontScale="92500" lnSpcReduction="20000"/>
          </a:bodyPr>
          <a:lstStyle/>
          <a:p>
            <a:r>
              <a:rPr lang="en-GB" u="sng" dirty="0"/>
              <a:t>For each</a:t>
            </a:r>
            <a:r>
              <a:rPr lang="en-GB" dirty="0"/>
              <a:t> of the smaller parts you have broken the problem down </a:t>
            </a:r>
            <a:r>
              <a:rPr lang="en-GB" dirty="0" smtClean="0"/>
              <a:t>into in the Analysis:</a:t>
            </a:r>
            <a:endParaRPr lang="en-GB" dirty="0"/>
          </a:p>
          <a:p>
            <a:pPr lvl="1"/>
            <a:r>
              <a:rPr lang="en-GB" dirty="0"/>
              <a:t>T</a:t>
            </a:r>
            <a:r>
              <a:rPr lang="en-GB" dirty="0" smtClean="0"/>
              <a:t>he </a:t>
            </a:r>
            <a:r>
              <a:rPr lang="en-GB" dirty="0"/>
              <a:t>most detailed </a:t>
            </a:r>
            <a:r>
              <a:rPr lang="en-GB" dirty="0" smtClean="0"/>
              <a:t>algorithms </a:t>
            </a:r>
            <a:r>
              <a:rPr lang="en-GB" dirty="0"/>
              <a:t>possible showing step by step what your programme will </a:t>
            </a:r>
            <a:r>
              <a:rPr lang="en-GB" dirty="0" smtClean="0"/>
              <a:t>do should be made. This can be done using pseudocode or flowcharts </a:t>
            </a:r>
            <a:r>
              <a:rPr lang="en-GB" dirty="0"/>
              <a:t>o</a:t>
            </a:r>
            <a:r>
              <a:rPr lang="en-GB" dirty="0" smtClean="0"/>
              <a:t>r a mix of the two.  Describe </a:t>
            </a:r>
            <a:r>
              <a:rPr lang="en-GB" dirty="0"/>
              <a:t>the programme structures that you will use in coding e.g. loops, lists, procedures/functions, csv files etc. saying what part they will </a:t>
            </a:r>
            <a:r>
              <a:rPr lang="en-GB" dirty="0" smtClean="0"/>
              <a:t>play.  Describe </a:t>
            </a:r>
            <a:r>
              <a:rPr lang="en-GB" dirty="0"/>
              <a:t>the key variables that you’ll use saying what they are for (include lists, tuples etc.)</a:t>
            </a:r>
          </a:p>
          <a:p>
            <a:pPr lvl="1"/>
            <a:r>
              <a:rPr lang="en-GB" dirty="0"/>
              <a:t>Describe (using diagrams and text) how all the sub parts of your solution fit together.  How can you test that the whole thing works as a whole</a:t>
            </a:r>
            <a:r>
              <a:rPr lang="en-GB" dirty="0" smtClean="0"/>
              <a:t>?</a:t>
            </a:r>
          </a:p>
          <a:p>
            <a:pPr lvl="1"/>
            <a:r>
              <a:rPr lang="en-GB" dirty="0" smtClean="0"/>
              <a:t>Describe the look that your software will have to the user.  Will there be menus of choices?</a:t>
            </a:r>
            <a:endParaRPr lang="en-GB" dirty="0"/>
          </a:p>
          <a:p>
            <a:pPr lvl="1"/>
            <a:r>
              <a:rPr lang="en-GB" dirty="0" smtClean="0"/>
              <a:t>Make </a:t>
            </a:r>
            <a:r>
              <a:rPr lang="en-GB" dirty="0"/>
              <a:t>a Testing Plan </a:t>
            </a:r>
            <a:r>
              <a:rPr lang="en-GB" dirty="0" smtClean="0"/>
              <a:t>table</a:t>
            </a:r>
            <a:r>
              <a:rPr lang="en-GB" dirty="0"/>
              <a:t> </a:t>
            </a:r>
            <a:r>
              <a:rPr lang="en-GB" dirty="0" smtClean="0"/>
              <a:t>(see next slide)</a:t>
            </a:r>
            <a:endParaRPr lang="en-GB" dirty="0"/>
          </a:p>
        </p:txBody>
      </p:sp>
    </p:spTree>
    <p:extLst>
      <p:ext uri="{BB962C8B-B14F-4D97-AF65-F5344CB8AC3E}">
        <p14:creationId xmlns:p14="http://schemas.microsoft.com/office/powerpoint/2010/main" val="3251071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Phase 2: Design – Test Plan</a:t>
            </a:r>
            <a:endParaRPr lang="en-GB" b="1" u="sng" dirty="0"/>
          </a:p>
        </p:txBody>
      </p:sp>
      <p:sp>
        <p:nvSpPr>
          <p:cNvPr id="3" name="Content Placeholder 2"/>
          <p:cNvSpPr>
            <a:spLocks noGrp="1"/>
          </p:cNvSpPr>
          <p:nvPr>
            <p:ph idx="1"/>
          </p:nvPr>
        </p:nvSpPr>
        <p:spPr>
          <a:xfrm>
            <a:off x="628650" y="1478384"/>
            <a:ext cx="7886700" cy="4351338"/>
          </a:xfrm>
        </p:spPr>
        <p:txBody>
          <a:bodyPr>
            <a:normAutofit fontScale="85000" lnSpcReduction="20000"/>
          </a:bodyPr>
          <a:lstStyle/>
          <a:p>
            <a:r>
              <a:rPr lang="en-GB" dirty="0" smtClean="0"/>
              <a:t>A test plan is a grid which lists all things that you plan to test.  This is all aspects of your system.</a:t>
            </a:r>
          </a:p>
          <a:p>
            <a:r>
              <a:rPr lang="en-GB" dirty="0" smtClean="0"/>
              <a:t>For each test, state the </a:t>
            </a:r>
            <a:r>
              <a:rPr lang="en-GB" dirty="0"/>
              <a:t>data you’ll use to test </a:t>
            </a:r>
            <a:r>
              <a:rPr lang="en-GB" dirty="0" smtClean="0"/>
              <a:t>with.  As well as typical data, </a:t>
            </a:r>
            <a:r>
              <a:rPr lang="en-GB" dirty="0"/>
              <a:t>erroneous and extreme </a:t>
            </a:r>
            <a:r>
              <a:rPr lang="en-GB" dirty="0" smtClean="0"/>
              <a:t>data should be included.</a:t>
            </a:r>
          </a:p>
          <a:p>
            <a:r>
              <a:rPr lang="en-GB" dirty="0" smtClean="0"/>
              <a:t>Typical data is data that your software should routinely deal with.  Extreme data is data that your software should be able to deal with but which is right at the limits.  Erroneous data is garbage data; this should be dealt with by validation.</a:t>
            </a:r>
          </a:p>
          <a:p>
            <a:r>
              <a:rPr lang="en-GB" dirty="0" smtClean="0"/>
              <a:t>For each test, state what output </a:t>
            </a:r>
            <a:r>
              <a:rPr lang="en-GB" dirty="0"/>
              <a:t>you </a:t>
            </a:r>
            <a:r>
              <a:rPr lang="en-GB" dirty="0" smtClean="0"/>
              <a:t>expect. (</a:t>
            </a:r>
            <a:r>
              <a:rPr lang="en-GB" dirty="0" smtClean="0">
                <a:hlinkClick r:id="rId2" action="ppaction://hlinkfile"/>
              </a:rPr>
              <a:t>see example</a:t>
            </a:r>
            <a:r>
              <a:rPr lang="en-GB" dirty="0" smtClean="0"/>
              <a:t>)</a:t>
            </a:r>
          </a:p>
          <a:p>
            <a:r>
              <a:rPr lang="en-GB" dirty="0" smtClean="0"/>
              <a:t>Testing will happen as a program is developed.  Problems will be identified and then fixed before the programmer moves on.  This is called </a:t>
            </a:r>
            <a:r>
              <a:rPr lang="en-GB" b="1" i="1" dirty="0" smtClean="0"/>
              <a:t>iterative testing</a:t>
            </a:r>
            <a:r>
              <a:rPr lang="en-GB" dirty="0" smtClean="0"/>
              <a:t>.  Once the whole program is complete it will undergo thorough </a:t>
            </a:r>
            <a:r>
              <a:rPr lang="en-GB" b="1" i="1" dirty="0" smtClean="0"/>
              <a:t>final testing</a:t>
            </a:r>
            <a:r>
              <a:rPr lang="en-GB" dirty="0" smtClean="0"/>
              <a:t>.</a:t>
            </a:r>
            <a:endParaRPr lang="en-GB" dirty="0" smtClean="0"/>
          </a:p>
          <a:p>
            <a:endParaRPr lang="en-GB" dirty="0"/>
          </a:p>
        </p:txBody>
      </p:sp>
    </p:spTree>
    <p:extLst>
      <p:ext uri="{BB962C8B-B14F-4D97-AF65-F5344CB8AC3E}">
        <p14:creationId xmlns:p14="http://schemas.microsoft.com/office/powerpoint/2010/main" val="311904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Phase 3: Implementation</a:t>
            </a:r>
            <a:endParaRPr lang="en-GB" b="1" u="sng" dirty="0"/>
          </a:p>
        </p:txBody>
      </p:sp>
      <p:sp>
        <p:nvSpPr>
          <p:cNvPr id="3" name="Content Placeholder 2"/>
          <p:cNvSpPr>
            <a:spLocks noGrp="1"/>
          </p:cNvSpPr>
          <p:nvPr>
            <p:ph idx="1"/>
          </p:nvPr>
        </p:nvSpPr>
        <p:spPr/>
        <p:txBody>
          <a:bodyPr>
            <a:normAutofit/>
          </a:bodyPr>
          <a:lstStyle/>
          <a:p>
            <a:r>
              <a:rPr lang="en-GB" dirty="0" smtClean="0"/>
              <a:t>This is the stage where coding happens</a:t>
            </a:r>
            <a:endParaRPr lang="en-GB" dirty="0"/>
          </a:p>
        </p:txBody>
      </p:sp>
    </p:spTree>
    <p:extLst>
      <p:ext uri="{BB962C8B-B14F-4D97-AF65-F5344CB8AC3E}">
        <p14:creationId xmlns:p14="http://schemas.microsoft.com/office/powerpoint/2010/main" val="3087450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Phase </a:t>
            </a:r>
            <a:r>
              <a:rPr lang="en-GB" b="1" u="sng" dirty="0"/>
              <a:t>4</a:t>
            </a:r>
            <a:r>
              <a:rPr lang="en-GB" b="1" u="sng" dirty="0" smtClean="0"/>
              <a:t>: Testing</a:t>
            </a:r>
            <a:endParaRPr lang="en-GB" b="1" u="sng" dirty="0"/>
          </a:p>
        </p:txBody>
      </p:sp>
      <p:sp>
        <p:nvSpPr>
          <p:cNvPr id="3" name="Content Placeholder 2"/>
          <p:cNvSpPr>
            <a:spLocks noGrp="1"/>
          </p:cNvSpPr>
          <p:nvPr>
            <p:ph idx="1"/>
          </p:nvPr>
        </p:nvSpPr>
        <p:spPr/>
        <p:txBody>
          <a:bodyPr>
            <a:normAutofit/>
          </a:bodyPr>
          <a:lstStyle/>
          <a:p>
            <a:r>
              <a:rPr lang="en-GB" dirty="0" smtClean="0"/>
              <a:t>After you’ve done some coding you need to test it.</a:t>
            </a:r>
          </a:p>
          <a:p>
            <a:r>
              <a:rPr lang="en-GB" dirty="0" smtClean="0"/>
              <a:t>For this you use the Test Plan that you created earlier.  One by one you do the tests that you said you would do.  If you get the results that you predicted then chances are things are OK.  If you don’t get the results expected there’s a problem somewhere that needs to be fixed!</a:t>
            </a:r>
          </a:p>
          <a:p>
            <a:r>
              <a:rPr lang="en-GB" dirty="0" smtClean="0"/>
              <a:t>Fix any problems and then re-test.</a:t>
            </a:r>
          </a:p>
          <a:p>
            <a:r>
              <a:rPr lang="en-GB" dirty="0" smtClean="0"/>
              <a:t>Any changes made to your software should be recorded.</a:t>
            </a:r>
            <a:endParaRPr lang="en-GB" dirty="0"/>
          </a:p>
        </p:txBody>
      </p:sp>
    </p:spTree>
    <p:extLst>
      <p:ext uri="{BB962C8B-B14F-4D97-AF65-F5344CB8AC3E}">
        <p14:creationId xmlns:p14="http://schemas.microsoft.com/office/powerpoint/2010/main" val="3967385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Phase </a:t>
            </a:r>
            <a:r>
              <a:rPr lang="en-GB" b="1" u="sng" dirty="0"/>
              <a:t>5</a:t>
            </a:r>
            <a:r>
              <a:rPr lang="en-GB" b="1" u="sng" dirty="0" smtClean="0"/>
              <a:t>: Evaluation</a:t>
            </a:r>
            <a:endParaRPr lang="en-GB" b="1" u="sng" dirty="0"/>
          </a:p>
        </p:txBody>
      </p:sp>
      <p:sp>
        <p:nvSpPr>
          <p:cNvPr id="3" name="Content Placeholder 2"/>
          <p:cNvSpPr>
            <a:spLocks noGrp="1"/>
          </p:cNvSpPr>
          <p:nvPr>
            <p:ph idx="1"/>
          </p:nvPr>
        </p:nvSpPr>
        <p:spPr/>
        <p:txBody>
          <a:bodyPr>
            <a:normAutofit/>
          </a:bodyPr>
          <a:lstStyle/>
          <a:p>
            <a:r>
              <a:rPr lang="en-GB" dirty="0" smtClean="0"/>
              <a:t>After everything has been tested and shown to work it’s time to evaluate.</a:t>
            </a:r>
          </a:p>
          <a:p>
            <a:r>
              <a:rPr lang="en-GB" dirty="0" smtClean="0"/>
              <a:t>Going back to the Performance Criteria that were listed during the Analysis phase,  how many of these points have been achieved?</a:t>
            </a:r>
          </a:p>
          <a:p>
            <a:r>
              <a:rPr lang="en-GB" dirty="0" smtClean="0"/>
              <a:t>Sometimes a performance criterion may turn out to be unachievable and you should say why.</a:t>
            </a:r>
          </a:p>
          <a:p>
            <a:r>
              <a:rPr lang="en-GB" dirty="0"/>
              <a:t>Sometimes a performance criterion may </a:t>
            </a:r>
            <a:r>
              <a:rPr lang="en-GB" dirty="0" smtClean="0"/>
              <a:t>be achieved in a way that you hadn’t foreseen; again, you </a:t>
            </a:r>
            <a:r>
              <a:rPr lang="en-GB" dirty="0"/>
              <a:t>should say why.</a:t>
            </a:r>
          </a:p>
          <a:p>
            <a:endParaRPr lang="en-GB" dirty="0"/>
          </a:p>
        </p:txBody>
      </p:sp>
    </p:spTree>
    <p:extLst>
      <p:ext uri="{BB962C8B-B14F-4D97-AF65-F5344CB8AC3E}">
        <p14:creationId xmlns:p14="http://schemas.microsoft.com/office/powerpoint/2010/main" val="77043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The cycle ends, the cycle begins again…</a:t>
            </a:r>
            <a:endParaRPr lang="en-GB" b="1" u="sng" dirty="0"/>
          </a:p>
        </p:txBody>
      </p:sp>
      <p:sp>
        <p:nvSpPr>
          <p:cNvPr id="3" name="Content Placeholder 2"/>
          <p:cNvSpPr>
            <a:spLocks noGrp="1"/>
          </p:cNvSpPr>
          <p:nvPr>
            <p:ph idx="1"/>
          </p:nvPr>
        </p:nvSpPr>
        <p:spPr/>
        <p:txBody>
          <a:bodyPr>
            <a:normAutofit/>
          </a:bodyPr>
          <a:lstStyle/>
          <a:p>
            <a:r>
              <a:rPr lang="en-GB" dirty="0" smtClean="0"/>
              <a:t>Over time, the system that has been made will need to be changed.  This could be for many different reasons.</a:t>
            </a:r>
          </a:p>
          <a:p>
            <a:r>
              <a:rPr lang="en-GB" dirty="0" smtClean="0"/>
              <a:t>Can the existing system be improved/edited or does the whole thing need to be rewritten?</a:t>
            </a:r>
          </a:p>
          <a:p>
            <a:r>
              <a:rPr lang="en-GB" dirty="0" smtClean="0"/>
              <a:t>It’s time to analyse and begin the </a:t>
            </a:r>
            <a:r>
              <a:rPr lang="en-GB" smtClean="0"/>
              <a:t>cycle again!</a:t>
            </a:r>
            <a:endParaRPr lang="en-GB" dirty="0"/>
          </a:p>
          <a:p>
            <a:endParaRPr lang="en-GB" dirty="0"/>
          </a:p>
        </p:txBody>
      </p:sp>
    </p:spTree>
    <p:extLst>
      <p:ext uri="{BB962C8B-B14F-4D97-AF65-F5344CB8AC3E}">
        <p14:creationId xmlns:p14="http://schemas.microsoft.com/office/powerpoint/2010/main" val="9075433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TotalTime>
  <Words>786</Words>
  <Application>Microsoft Office PowerPoint</Application>
  <PresentationFormat>On-screen Show (4:3)</PresentationFormat>
  <Paragraphs>40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The Systems Life Cycle</vt:lpstr>
      <vt:lpstr>Introduction</vt:lpstr>
      <vt:lpstr>Phase 1: Analysis</vt:lpstr>
      <vt:lpstr>Phase 2: Design</vt:lpstr>
      <vt:lpstr>Phase 2: Design – Test Plan</vt:lpstr>
      <vt:lpstr>Phase 3: Implementation</vt:lpstr>
      <vt:lpstr>Phase 4: Testing</vt:lpstr>
      <vt:lpstr>Phase 5: Evaluation</vt:lpstr>
      <vt:lpstr>The cycle ends, the cycle begins again…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Systems Life Cycle</dc:title>
  <dc:creator>Jon Whight</dc:creator>
  <cp:lastModifiedBy>Jon Whight</cp:lastModifiedBy>
  <cp:revision>16</cp:revision>
  <dcterms:created xsi:type="dcterms:W3CDTF">2020-06-24T09:05:32Z</dcterms:created>
  <dcterms:modified xsi:type="dcterms:W3CDTF">2021-05-05T08:16:06Z</dcterms:modified>
</cp:coreProperties>
</file>