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ayg1dOya3P/wsoyTVPLc6NVLm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451881"/>
            <a:ext cx="12192001" cy="64089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58723" y="961668"/>
            <a:ext cx="2393480" cy="9037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 left: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Classwork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413051" y="6176963"/>
            <a:ext cx="4667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Dundas - PE Department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r="654" b="88217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t="17907" b="25881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8704812" y="961668"/>
            <a:ext cx="3428465" cy="11024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GB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 Right: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30 September 2021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895504" y="2178366"/>
            <a:ext cx="10234569" cy="81213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Title: </a:t>
            </a: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Re-cap and revision of learning aim A. </a:t>
            </a: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895503" y="3132483"/>
            <a:ext cx="10234569" cy="8121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Picture: </a:t>
            </a:r>
            <a:r>
              <a:rPr lang="en-GB"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 Outcome A: Explore types and provision of sport and physical activity for different types of participant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895503" y="4113397"/>
            <a:ext cx="10234569" cy="81213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Objectives: 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able to remember key parts of information from learning aim A and apply it to different situations.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895503" y="5135850"/>
            <a:ext cx="4599286" cy="81213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did last lesson: 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of addressing barriers to participation.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316910" y="5138387"/>
            <a:ext cx="4813162" cy="81213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we doing next lesson: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Aim A – End of topic assessment.  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1">
                <a:latin typeface="Arial"/>
                <a:ea typeface="Arial"/>
                <a:cs typeface="Arial"/>
                <a:sym typeface="Arial"/>
              </a:rPr>
              <a:t>‘Hook’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838200" y="2456121"/>
            <a:ext cx="10515600" cy="372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Create 5 questions and answers based on anything that you have learnt throughout learning aim A. </a:t>
            </a:r>
            <a:endParaRPr dirty="0"/>
          </a:p>
        </p:txBody>
      </p:sp>
      <p:sp>
        <p:nvSpPr>
          <p:cNvPr id="106" name="Google Shape;106;p2"/>
          <p:cNvSpPr txBox="1"/>
          <p:nvPr/>
        </p:nvSpPr>
        <p:spPr>
          <a:xfrm>
            <a:off x="3413051" y="6176963"/>
            <a:ext cx="4667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 dirty="0"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r="654" b="88217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t="17907" b="25881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 l="20233" t="3954" r="20947" b="10730"/>
          <a:stretch/>
        </p:blipFill>
        <p:spPr>
          <a:xfrm>
            <a:off x="11259878" y="943718"/>
            <a:ext cx="639842" cy="99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9127" y="3818659"/>
            <a:ext cx="27432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attachments.office.net/owa/ahussey%40cirencesterkingshill.gloucs.sch.uk/service.svc/s/GetAttachmentThumbnail?id=AAMkADUxZGM0MDFlLTNjMTQtNDkzZS05ZTM2LTRiMjg1N2RjNDhjNQBGAAAAAADoJ3PfxHnlSIpqlHGCWDEtBwA%2BiKdsEYvTSrybRA4q1AiFAAAAbPzHAACZqmqhgxcbQY7Z8am7dwsCAAJFHmpNAAABEgAQAOConR8PKB5Pn7Pf6wuRIg4%3D&amp;thumbnailType=2&amp;token=eyJhbGciOiJSUzI1NiIsImtpZCI6IkQ4OThGN0RDMjk2ODQ1MDk1RUUwREZGQ0MzODBBOTM5NjUwNDNFNjQiLCJ0eXAiOiJKV1QiLCJ4NXQiOiIySmozM0Nsb1JRbGU0Tl84dzRDcE9XVUVQbVEifQ.eyJvcmlnaW4iOiJodHRwczovL291dGxvb2sub2ZmaWNlLmNvbSIsInVjIjoiZjNhZTFlYjZmOWViNGVhNTgxZjEyOWI1ZmYxYWU5NGYiLCJzaWduaW5fc3RhdGUiOiJbXCJrbXNpXCJdIiwidmVyIjoiRXhjaGFuZ2UuQ2FsbGJhY2suVjEiLCJhcHBjdHhzZW5kZXIiOiJPd2FEb3dubG9hZEA5YjBhYzRjYi02ZDU1LTQ0YjktYThmMi0wY2Q0MTE2OTg5YTAiLCJpc3NyaW5nIjoiV1ciLCJhcHBjdHgiOiJ7XCJtc2V4Y2hwcm90XCI6XCJvd2FcIixcInB1aWRcIjpcIjExNTM4MzYyOTY4MjA3NzYwMjhcIixcInNjb3BlXCI6XCJPd2FEb3dubG9hZFwiLFwib2lkXCI6XCI5OTllOTNlMy01ZDg1LTRkN2MtYmZhNS1hMWI5ZWJkMTgxNzVcIixcInByaW1hcnlzaWRcIjpcIlMtMS01LTIxLTI5OTA4ODQ2NDEtMTM1MTQzMTUwNy0zMzUzMzg1ODg3LTgwMjUxMjVcIn0iLCJuYmYiOjE2NjkyMTMxOTcsImV4cCI6MTY2OTIxMzc5NywiaXNzIjoiMDAwMDAwMDItMDAwMC0wZmYxLWNlMDAtMDAwMDAwMDAwMDAwQDliMGFjNGNiLTZkNTUtNDRiOS1hOGYyLTBjZDQxMTY5ODlhMCIsImF1ZCI6IjAwMDAwMDAyLTAwMDAtMGZmMS1jZTAwLTAwMDAwMDAwMDAwMC9hdHRhY2htZW50cy5vZmZpY2UubmV0QDliMGFjNGNiLTZkNTUtNDRiOS1hOGYyLTBjZDQxMTY5ODlhMCIsImhhcHAiOiJvd2EifQ.o5CBaOL4YU6ZOKKLiMjyLLaMW7NYEgWLCUraBGsyp5nnZ-eq6V7eXtzbcvmDxq-DRDXZufsweapMOpwHMJ8JZNq5GQgAyOwInBRdOfRw7XoCj0Ib8wl4YGzrPjhKoprI3urnfattMLs7keseY2c23DcimOvi9nRK_B8gmhZ917GtW-hcx6hqbQ610ofsGqMXWuYCgtGeQqRv9CSCx_YKXPrU_aQQvi5Qz3FEszVK_OrOKIJ74gukYiP4UOHapFBys-Ri2NerDSpziNoKtrIgOvrGSpFbg3Z83ZA8LP9E3EX-TSmO1Fc9yU5AsM6djE699elz0LIHGVU7aTOAffhO4w&amp;X-OWA-CANARY=albMci-ABkaGPDinBUhbIQBmDftdzdoYvb-EGOV3LDiQgjRJBtezfJylS-tXGz3W0pn7EwHeYf4.&amp;owa=outlook.office.com&amp;scriptVer=20221111004.10&amp;animation=true">
            <a:extLst>
              <a:ext uri="{FF2B5EF4-FFF2-40B4-BE49-F238E27FC236}">
                <a16:creationId xmlns:a16="http://schemas.microsoft.com/office/drawing/2014/main" id="{17693B5B-7B74-43F3-B5ED-6DCAAB3C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48025"/>
            <a:ext cx="3133805" cy="26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Mind-map time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370937" y="2264733"/>
            <a:ext cx="7760855" cy="372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Types of sport and physical activity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Benefits of sport and physical activity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Outdoor activities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Sports provisions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Types of participants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Disability sport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Physiction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Methods of addal activity guidelines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Barriers to participaressing participation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3413051" y="6176963"/>
            <a:ext cx="4667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 dirty="0"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r="654" b="88217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t="17907" b="25881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6041922" y="1095154"/>
            <a:ext cx="2914836" cy="25305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the spider diagram for the first 3 minutes without your book.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can you remember about these key topics?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9197265" y="2616845"/>
            <a:ext cx="2826058" cy="266536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you can use your book, but write in green pen so you identify which key pieces of information you are missing.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5891003" y="4402367"/>
            <a:ext cx="3216674" cy="164700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Write as much information as you possibly can around these topics. What have you learnt? What can you remember?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838200" y="999460"/>
            <a:ext cx="10515600" cy="12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Hot Seat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749423" y="2200940"/>
            <a:ext cx="6024239" cy="372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How many correct answers can you get within 30 seconds.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You need to get the answer correct to get a point.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Winner is the individual with the most correct answers. 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3413051" y="6176963"/>
            <a:ext cx="46677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r="654" b="88217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 t="17907" b="25881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9500" y="2007047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3413051" y="6176963"/>
            <a:ext cx="4667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 Tech Award Level 1/2 in Sport</a:t>
            </a:r>
            <a:endParaRPr dirty="0"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r="654" b="88217"/>
          <a:stretch/>
        </p:blipFill>
        <p:spPr>
          <a:xfrm>
            <a:off x="-1" y="-1"/>
            <a:ext cx="12192001" cy="90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3581" y="55739"/>
            <a:ext cx="1728898" cy="7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5">
            <a:alphaModFix/>
          </a:blip>
          <a:srcRect t="17907" b="25881"/>
          <a:stretch/>
        </p:blipFill>
        <p:spPr>
          <a:xfrm>
            <a:off x="139995" y="6150380"/>
            <a:ext cx="1711397" cy="5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4515082" y="1256467"/>
            <a:ext cx="7405369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no question is a stupid question, apart from the one you didn’t ask.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fantastic rest of the day!!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your plenary task before you leave the room. </a:t>
            </a:r>
            <a:endParaRPr/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4743" y="4949786"/>
            <a:ext cx="1326046" cy="1326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224EE-F814-4854-A2B4-14E189234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43014" y="1687715"/>
            <a:ext cx="9173401" cy="435589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https://attachments.office.net/owa/ahussey%40cirencesterkingshill.gloucs.sch.uk/service.svc/s/GetAttachmentThumbnail?id=AAMkADUxZGM0MDFlLTNjMTQtNDkzZS05ZTM2LTRiMjg1N2RjNDhjNQBGAAAAAADoJ3PfxHnlSIpqlHGCWDEtBwA%2BiKdsEYvTSrybRA4q1AiFAAAAbPzHAACZqmqhgxcbQY7Z8am7dwsCAAJFHmpKAAABEgAQABITN3%2FJw%2BhIqs9NN%2FMW99k%3D&amp;thumbnailType=2&amp;token=eyJhbGciOiJSUzI1NiIsImtpZCI6IkQ4OThGN0RDMjk2ODQ1MDk1RUUwREZGQ0MzODBBOTM5NjUwNDNFNjQiLCJ0eXAiOiJKV1QiLCJ4NXQiOiIySmozM0Nsb1JRbGU0Tl84dzRDcE9XVUVQbVEifQ.eyJvcmlnaW4iOiJodHRwczovL291dGxvb2sub2ZmaWNlLmNvbSIsInVjIjoiZjNhZTFlYjZmOWViNGVhNTgxZjEyOWI1ZmYxYWU5NGYiLCJzaWduaW5fc3RhdGUiOiJbXCJrbXNpXCJdIiwidmVyIjoiRXhjaGFuZ2UuQ2FsbGJhY2suVjEiLCJhcHBjdHhzZW5kZXIiOiJPd2FEb3dubG9hZEA5YjBhYzRjYi02ZDU1LTQ0YjktYThmMi0wY2Q0MTE2OTg5YTAiLCJpc3NyaW5nIjoiV1ciLCJhcHBjdHgiOiJ7XCJtc2V4Y2hwcm90XCI6XCJvd2FcIixcInB1aWRcIjpcIjExNTM4MzYyOTY4MjA3NzYwMjhcIixcInNjb3BlXCI6XCJPd2FEb3dubG9hZFwiLFwib2lkXCI6XCI5OTllOTNlMy01ZDg1LTRkN2MtYmZhNS1hMWI5ZWJkMTgxNzVcIixcInByaW1hcnlzaWRcIjpcIlMtMS01LTIxLTI5OTA4ODQ2NDEtMTM1MTQzMTUwNy0zMzUzMzg1ODg3LTgwMjUxMjVcIn0iLCJuYmYiOjE2NjkyMTMxOTcsImV4cCI6MTY2OTIxMzc5NywiaXNzIjoiMDAwMDAwMDItMDAwMC0wZmYxLWNlMDAtMDAwMDAwMDAwMDAwQDliMGFjNGNiLTZkNTUtNDRiOS1hOGYyLTBjZDQxMTY5ODlhMCIsImF1ZCI6IjAwMDAwMDAyLTAwMDAtMGZmMS1jZTAwLTAwMDAwMDAwMDAwMC9hdHRhY2htZW50cy5vZmZpY2UubmV0QDliMGFjNGNiLTZkNTUtNDRiOS1hOGYyLTBjZDQxMTY5ODlhMCIsImhhcHAiOiJvd2EifQ.o5CBaOL4YU6ZOKKLiMjyLLaMW7NYEgWLCUraBGsyp5nnZ-eq6V7eXtzbcvmDxq-DRDXZufsweapMOpwHMJ8JZNq5GQgAyOwInBRdOfRw7XoCj0Ib8wl4YGzrPjhKoprI3urnfattMLs7keseY2c23DcimOvi9nRK_B8gmhZ917GtW-hcx6hqbQ610ofsGqMXWuYCgtGeQqRv9CSCx_YKXPrU_aQQvi5Qz3FEszVK_OrOKIJ74gukYiP4UOHapFBys-Ri2NerDSpziNoKtrIgOvrGSpFbg3Z83ZA8LP9E3EX-TSmO1Fc9yU5AsM6djE699elz0LIHGVU7aTOAffhO4w&amp;X-OWA-CANARY=tK1YcscTW0-X5q0LxXcq4mCU63NezdoYB-rYDIw8aCHN_rM3dXEj8IiizjQ8_hqoUC9iCBo8Epw.&amp;owa=outlook.office.com&amp;scriptVer=20221111004.10&amp;animation=true">
            <a:extLst>
              <a:ext uri="{FF2B5EF4-FFF2-40B4-BE49-F238E27FC236}">
                <a16:creationId xmlns:a16="http://schemas.microsoft.com/office/drawing/2014/main" id="{C9C0AB98-303F-491B-A548-05FDD4A4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0" y="1395614"/>
            <a:ext cx="3794923" cy="37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Top left: Classwork</vt:lpstr>
      <vt:lpstr>‘Hook’</vt:lpstr>
      <vt:lpstr>Mind-map time</vt:lpstr>
      <vt:lpstr>Hot Seat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left: Classwork</dc:title>
  <dc:creator>Katie Dundas</dc:creator>
  <cp:lastModifiedBy>Amy Hussey</cp:lastModifiedBy>
  <cp:revision>1</cp:revision>
  <dcterms:created xsi:type="dcterms:W3CDTF">2021-09-30T13:24:19Z</dcterms:created>
  <dcterms:modified xsi:type="dcterms:W3CDTF">2022-11-23T14:28:34Z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0x010100571EE9A8EF10C649B4181C4A646D224E</vt:lpwstr>
  </property>
</Properties>
</file>