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4n0KKv9s7GDHMtM9jbkYPNBzT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9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68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1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0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3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>
            <a:spLocks noGrp="1"/>
          </p:cNvSpPr>
          <p:nvPr>
            <p:ph type="ctrTitle"/>
          </p:nvPr>
        </p:nvSpPr>
        <p:spPr>
          <a:xfrm>
            <a:off x="614363" y="2382982"/>
            <a:ext cx="10901362" cy="12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Sports clothing and Equipment 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Performance analysis</a:t>
            </a:r>
            <a:endParaRPr dirty="0"/>
          </a:p>
        </p:txBody>
      </p:sp>
      <p:sp>
        <p:nvSpPr>
          <p:cNvPr id="357" name="Google Shape;357;p27"/>
          <p:cNvSpPr txBox="1">
            <a:spLocks noGrp="1"/>
          </p:cNvSpPr>
          <p:nvPr>
            <p:ph idx="1"/>
          </p:nvPr>
        </p:nvSpPr>
        <p:spPr>
          <a:xfrm>
            <a:off x="3760348" y="2323310"/>
            <a:ext cx="4095265" cy="24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400" dirty="0"/>
              <a:t>Smart watches</a:t>
            </a:r>
            <a:endParaRPr sz="2400" dirty="0"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400" dirty="0"/>
              <a:t>Heart rate monitors</a:t>
            </a:r>
            <a:endParaRPr sz="2400" dirty="0"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400" dirty="0"/>
              <a:t>Applications (fitness tracking, e.g. </a:t>
            </a:r>
            <a:r>
              <a:rPr lang="en-US" sz="2400" dirty="0" err="1"/>
              <a:t>Strava</a:t>
            </a:r>
            <a:r>
              <a:rPr lang="en-US" sz="2400" dirty="0"/>
              <a:t>)</a:t>
            </a:r>
            <a:endParaRPr sz="2400" dirty="0"/>
          </a:p>
        </p:txBody>
      </p:sp>
      <p:pic>
        <p:nvPicPr>
          <p:cNvPr id="358" name="Google Shape;35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3216" y="5928"/>
            <a:ext cx="3646092" cy="18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701" y="4450080"/>
            <a:ext cx="3471287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343" y="2349773"/>
            <a:ext cx="3643005" cy="285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5613" y="2057939"/>
            <a:ext cx="2531638" cy="213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46CE-856A-4C27-ACE1-BA1DD408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know?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DBFB-0BA6-4D14-91A5-B272C522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Chat with the person next to you and come up with as many different ideas for sports clothing and equipment as you can.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categories do we need to consider?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7208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Google Shape;270;p20"/>
          <p:cNvSpPr txBox="1">
            <a:spLocks noGrp="1"/>
          </p:cNvSpPr>
          <p:nvPr>
            <p:ph idx="1"/>
          </p:nvPr>
        </p:nvSpPr>
        <p:spPr>
          <a:xfrm>
            <a:off x="152400" y="2424545"/>
            <a:ext cx="5001491" cy="433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Sports kit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shorts, t-shirt – stretchy material that doesn’t rip easily)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Waterproof clothing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Rain coats, waterproof ski trousers)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 clothing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Bibs – so you know which team the players are on).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1" name="Google Shape;271;p20" descr="Netball Bibs | Vests For Netball Equipment | Net World Spo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253" y="3596413"/>
            <a:ext cx="1931503" cy="147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 descr="Buy your winter training football gear and running shoes on  unisportstore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9455" y="2158714"/>
            <a:ext cx="1931503" cy="128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 descr="ENGLAND RUGBY UNION training ZIP RAIN JACKET CANTERBURY Red Roses adult  SIZE S £89.00 - PicClick U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5235" y="3701327"/>
            <a:ext cx="1712876" cy="147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 descr="Best Ski Pants of 2022 | Switchback Trav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2302" y="2158714"/>
            <a:ext cx="2156548" cy="14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5235" y="2158714"/>
            <a:ext cx="1712876" cy="128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Footwear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21"/>
          <p:cNvSpPr txBox="1">
            <a:spLocks noGrp="1"/>
          </p:cNvSpPr>
          <p:nvPr>
            <p:ph idx="1"/>
          </p:nvPr>
        </p:nvSpPr>
        <p:spPr>
          <a:xfrm>
            <a:off x="171282" y="1955366"/>
            <a:ext cx="6077240" cy="425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(e.g. Running trainers – comfortable and lightweight)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Studded boots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Rugby rounded studs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Football grass studs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Football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moulded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blades for artificial surfaces or dry ground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Sport specific footwear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rock climbing shoes – extra grip, pointed toes)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2" name="Google Shape;282;p21" descr="Personalisable (Custom) Football Boots | adidas UK"/>
          <p:cNvPicPr preferRelativeResize="0"/>
          <p:nvPr/>
        </p:nvPicPr>
        <p:blipFill rotWithShape="1">
          <a:blip r:embed="rId3">
            <a:alphaModFix/>
          </a:blip>
          <a:srcRect t="47471" r="5251"/>
          <a:stretch/>
        </p:blipFill>
        <p:spPr>
          <a:xfrm>
            <a:off x="9015650" y="3971448"/>
            <a:ext cx="2020581" cy="146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8828" y="3181063"/>
            <a:ext cx="1265879" cy="126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9184" y="3969679"/>
            <a:ext cx="2163947" cy="148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 descr="Best women's running shoes UK 2022: Hoka, On Cloud, Asics | The Scotsm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005" y="2300492"/>
            <a:ext cx="2226391" cy="148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3879" y="2312553"/>
            <a:ext cx="2020581" cy="146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334381" y="4816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Sport-specific equipment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idx="1"/>
          </p:nvPr>
        </p:nvSpPr>
        <p:spPr>
          <a:xfrm>
            <a:off x="-131551" y="2503530"/>
            <a:ext cx="3696416" cy="440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Participation equipment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balls, rackets, golf clubs)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Travel-related equipment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kayak, bike/cycling)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293" name="Google Shape;2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04" y="1491488"/>
            <a:ext cx="2262620" cy="11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3153" y="283909"/>
            <a:ext cx="2489944" cy="16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3652393"/>
            <a:ext cx="3047022" cy="94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4651" y="4269198"/>
            <a:ext cx="1622729" cy="177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4651" y="2605531"/>
            <a:ext cx="1679711" cy="104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2454" y="3652393"/>
            <a:ext cx="1838325" cy="122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15489" y="283909"/>
            <a:ext cx="2092304" cy="16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9673" y="4782262"/>
            <a:ext cx="1448303" cy="128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53457" y="3280125"/>
            <a:ext cx="1448304" cy="14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2"/>
          <p:cNvSpPr/>
          <p:nvPr/>
        </p:nvSpPr>
        <p:spPr>
          <a:xfrm>
            <a:off x="5581866" y="2373793"/>
            <a:ext cx="5039772" cy="361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Scoring equipment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(e.g. goalposts, basketball nets)</a:t>
            </a: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13716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None/>
            </a:pPr>
            <a:endParaRPr lang="en-GB"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None/>
            </a:pPr>
            <a:endParaRPr lang="en-GB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Fitness training equipment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(e.g. dumbbells, skipping rope).</a:t>
            </a: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cxnSp>
        <p:nvCxnSpPr>
          <p:cNvPr id="303" name="Google Shape;303;p22"/>
          <p:cNvCxnSpPr/>
          <p:nvPr/>
        </p:nvCxnSpPr>
        <p:spPr>
          <a:xfrm>
            <a:off x="5472545" y="2219945"/>
            <a:ext cx="0" cy="4638055"/>
          </a:xfrm>
          <a:prstGeom prst="straightConnector1">
            <a:avLst/>
          </a:prstGeom>
          <a:noFill/>
          <a:ln w="9525" cap="flat" cmpd="sng">
            <a:solidFill>
              <a:srgbClr val="B10C6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>
            <a:spLocks noGrp="1"/>
          </p:cNvSpPr>
          <p:nvPr>
            <p:ph type="title"/>
          </p:nvPr>
        </p:nvSpPr>
        <p:spPr>
          <a:xfrm>
            <a:off x="1294362" y="202611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and safety equipment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309;p23"/>
          <p:cNvSpPr txBox="1">
            <a:spLocks noGrp="1"/>
          </p:cNvSpPr>
          <p:nvPr>
            <p:ph idx="1"/>
          </p:nvPr>
        </p:nvSpPr>
        <p:spPr>
          <a:xfrm>
            <a:off x="1204801" y="1924001"/>
            <a:ext cx="3795823" cy="431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 protection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(Cricket helmet, boxing head-guard)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Mouth protection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(Gum-shield for Rugby/Boxing)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Eye protection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(Ski goggles)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Body protection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(American football, Cricket pads)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Floatation devices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(For swimming)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18" y="2009919"/>
            <a:ext cx="1272674" cy="186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 rotWithShape="1">
          <a:blip r:embed="rId4">
            <a:alphaModFix/>
          </a:blip>
          <a:srcRect l="24351"/>
          <a:stretch/>
        </p:blipFill>
        <p:spPr>
          <a:xfrm>
            <a:off x="5135723" y="2029896"/>
            <a:ext cx="1763799" cy="146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5723" y="3850317"/>
            <a:ext cx="1796875" cy="11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5722" y="5186799"/>
            <a:ext cx="1830285" cy="135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248" y="4083886"/>
            <a:ext cx="1263490" cy="186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1252" y="4083885"/>
            <a:ext cx="20955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33316" y="804454"/>
            <a:ext cx="1565606" cy="156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08397" y="804454"/>
            <a:ext cx="1527303" cy="152730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/>
          <p:cNvSpPr/>
          <p:nvPr/>
        </p:nvSpPr>
        <p:spPr>
          <a:xfrm>
            <a:off x="7067697" y="3435369"/>
            <a:ext cx="3443398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First aid equipment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Ice packs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Bandages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Defibrillator</a:t>
            </a: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316" name="Google Shape;316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55002" y="2238535"/>
            <a:ext cx="1864391" cy="104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900113" y="448251"/>
            <a:ext cx="10629900" cy="147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Equipment for people with disabilities or assistive technology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Google Shape;325;p24"/>
          <p:cNvSpPr txBox="1">
            <a:spLocks noGrp="1"/>
          </p:cNvSpPr>
          <p:nvPr>
            <p:ph idx="1"/>
          </p:nvPr>
        </p:nvSpPr>
        <p:spPr>
          <a:xfrm>
            <a:off x="323682" y="2432627"/>
            <a:ext cx="5726425" cy="230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Wheelchairs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wheelchair for wheelchair Tennis/Basketball/Rugby.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Slanted wheels for better balance/to stop it from tipping over.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326" name="Google Shape;326;p24"/>
          <p:cNvPicPr preferRelativeResize="0"/>
          <p:nvPr/>
        </p:nvPicPr>
        <p:blipFill rotWithShape="1">
          <a:blip r:embed="rId3">
            <a:alphaModFix/>
          </a:blip>
          <a:srcRect l="7057" r="20924"/>
          <a:stretch/>
        </p:blipFill>
        <p:spPr>
          <a:xfrm>
            <a:off x="8036257" y="4166106"/>
            <a:ext cx="3493756" cy="189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6257" y="2150063"/>
            <a:ext cx="3493755" cy="179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1191341" y="23273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Facilities</a:t>
            </a:r>
            <a:endParaRPr dirty="0"/>
          </a:p>
        </p:txBody>
      </p:sp>
      <p:sp>
        <p:nvSpPr>
          <p:cNvPr id="334" name="Google Shape;334;p25"/>
          <p:cNvSpPr txBox="1">
            <a:spLocks noGrp="1"/>
          </p:cNvSpPr>
          <p:nvPr>
            <p:ph idx="1"/>
          </p:nvPr>
        </p:nvSpPr>
        <p:spPr>
          <a:xfrm>
            <a:off x="6314302" y="2536427"/>
            <a:ext cx="2457751" cy="296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Indoor facilities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Sports halls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Gyms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5" name="Google Shape;3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7356" y="4244752"/>
            <a:ext cx="2898197" cy="185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57" y="1963458"/>
            <a:ext cx="2898199" cy="212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382" y="1904787"/>
            <a:ext cx="27432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00" y="3642348"/>
            <a:ext cx="2794034" cy="185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37400" y="3928222"/>
            <a:ext cx="2855578" cy="185930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5"/>
          <p:cNvSpPr/>
          <p:nvPr/>
        </p:nvSpPr>
        <p:spPr>
          <a:xfrm>
            <a:off x="2923669" y="1912326"/>
            <a:ext cx="3069309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Char char="►"/>
            </a:pPr>
            <a:r>
              <a:rPr lang="en-US" sz="20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Outdoor facilities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Arial"/>
              <a:buChar char="-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Outdoor pitches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Arial"/>
              <a:buChar char="-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Climbing walls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Arial"/>
              <a:buChar char="-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Artificial snow domes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.</a:t>
            </a:r>
            <a:endParaRPr sz="1800" b="0" i="0" u="none" strike="noStrike" cap="none" dirty="0">
              <a:solidFill>
                <a:srgbClr val="3F3F3F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cxnSp>
        <p:nvCxnSpPr>
          <p:cNvPr id="341" name="Google Shape;341;p25"/>
          <p:cNvCxnSpPr/>
          <p:nvPr/>
        </p:nvCxnSpPr>
        <p:spPr>
          <a:xfrm>
            <a:off x="6240946" y="2286000"/>
            <a:ext cx="0" cy="4572000"/>
          </a:xfrm>
          <a:prstGeom prst="straightConnector1">
            <a:avLst/>
          </a:prstGeom>
          <a:noFill/>
          <a:ln w="9525" cap="flat" cmpd="sng">
            <a:solidFill>
              <a:srgbClr val="B10C6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>
            <a:spLocks noGrp="1"/>
          </p:cNvSpPr>
          <p:nvPr>
            <p:ph type="title"/>
          </p:nvPr>
        </p:nvSpPr>
        <p:spPr>
          <a:xfrm>
            <a:off x="484694" y="354147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Officiating equipment</a:t>
            </a:r>
            <a:endParaRPr dirty="0"/>
          </a:p>
        </p:txBody>
      </p:sp>
      <p:sp>
        <p:nvSpPr>
          <p:cNvPr id="347" name="Google Shape;347;p26"/>
          <p:cNvSpPr txBox="1">
            <a:spLocks noGrp="1"/>
          </p:cNvSpPr>
          <p:nvPr>
            <p:ph idx="1"/>
          </p:nvPr>
        </p:nvSpPr>
        <p:spPr>
          <a:xfrm>
            <a:off x="3789912" y="2488591"/>
            <a:ext cx="3513473" cy="372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Whistle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Earpiece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" name="Google Shape;34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06" y="4136094"/>
            <a:ext cx="3173628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806" y="1938161"/>
            <a:ext cx="3131410" cy="208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2628" y="2005837"/>
            <a:ext cx="2846325" cy="28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46021" y="2005837"/>
            <a:ext cx="2155453" cy="28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5531</TotalTime>
  <Words>324</Words>
  <Application>Microsoft Office PowerPoint</Application>
  <PresentationFormat>Widescreen</PresentationFormat>
  <Paragraphs>73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Noto Sans Symbols</vt:lpstr>
      <vt:lpstr>Gill Sans MT</vt:lpstr>
      <vt:lpstr>Arial</vt:lpstr>
      <vt:lpstr>Gallery</vt:lpstr>
      <vt:lpstr>Sports clothing and Equipment </vt:lpstr>
      <vt:lpstr>What do you know? </vt:lpstr>
      <vt:lpstr>Clothing</vt:lpstr>
      <vt:lpstr>Footwear</vt:lpstr>
      <vt:lpstr>Sport-specific equipment</vt:lpstr>
      <vt:lpstr>Protection and safety equipment</vt:lpstr>
      <vt:lpstr>Equipment for people with disabilities or assistive technology</vt:lpstr>
      <vt:lpstr>Facilities</vt:lpstr>
      <vt:lpstr>Officiating equipment</vt:lpstr>
      <vt:lpstr>Performance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clothing and Equipment (B1)</dc:title>
  <dc:creator>Joshua Loach-Smith</dc:creator>
  <cp:lastModifiedBy>Amy Hussey</cp:lastModifiedBy>
  <cp:revision>6</cp:revision>
  <dcterms:created xsi:type="dcterms:W3CDTF">2022-02-28T11:39:12Z</dcterms:created>
  <dcterms:modified xsi:type="dcterms:W3CDTF">2022-12-02T11:25:01Z</dcterms:modified>
</cp:coreProperties>
</file>