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30385-2F5D-400E-8C29-F96FFB7F7073}" type="datetimeFigureOut">
              <a:rPr lang="en-GB" smtClean="0"/>
              <a:t>30/06/2015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5CF90-B7AC-4A9D-8009-C32CDFEC58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9897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30385-2F5D-400E-8C29-F96FFB7F7073}" type="datetimeFigureOut">
              <a:rPr lang="en-GB" smtClean="0"/>
              <a:t>30/06/2015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5CF90-B7AC-4A9D-8009-C32CDFEC58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52074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30385-2F5D-400E-8C29-F96FFB7F7073}" type="datetimeFigureOut">
              <a:rPr lang="en-GB" smtClean="0"/>
              <a:t>30/06/2015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5CF90-B7AC-4A9D-8009-C32CDFEC58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41817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30385-2F5D-400E-8C29-F96FFB7F7073}" type="datetimeFigureOut">
              <a:rPr lang="en-GB" smtClean="0"/>
              <a:t>30/06/2015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5CF90-B7AC-4A9D-8009-C32CDFEC58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26328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30385-2F5D-400E-8C29-F96FFB7F7073}" type="datetimeFigureOut">
              <a:rPr lang="en-GB" smtClean="0"/>
              <a:t>30/06/2015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5CF90-B7AC-4A9D-8009-C32CDFEC58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1156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30385-2F5D-400E-8C29-F96FFB7F7073}" type="datetimeFigureOut">
              <a:rPr lang="en-GB" smtClean="0"/>
              <a:t>30/06/2015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5CF90-B7AC-4A9D-8009-C32CDFEC58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08188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30385-2F5D-400E-8C29-F96FFB7F7073}" type="datetimeFigureOut">
              <a:rPr lang="en-GB" smtClean="0"/>
              <a:t>30/06/2015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5CF90-B7AC-4A9D-8009-C32CDFEC58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06297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30385-2F5D-400E-8C29-F96FFB7F7073}" type="datetimeFigureOut">
              <a:rPr lang="en-GB" smtClean="0"/>
              <a:t>30/06/2015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5CF90-B7AC-4A9D-8009-C32CDFEC58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40137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30385-2F5D-400E-8C29-F96FFB7F7073}" type="datetimeFigureOut">
              <a:rPr lang="en-GB" smtClean="0"/>
              <a:t>30/06/2015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5CF90-B7AC-4A9D-8009-C32CDFEC58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8506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30385-2F5D-400E-8C29-F96FFB7F7073}" type="datetimeFigureOut">
              <a:rPr lang="en-GB" smtClean="0"/>
              <a:t>30/06/2015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5CF90-B7AC-4A9D-8009-C32CDFEC58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16456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30385-2F5D-400E-8C29-F96FFB7F7073}" type="datetimeFigureOut">
              <a:rPr lang="en-GB" smtClean="0"/>
              <a:t>30/06/2015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5CF90-B7AC-4A9D-8009-C32CDFEC58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06072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830385-2F5D-400E-8C29-F96FFB7F7073}" type="datetimeFigureOut">
              <a:rPr lang="en-GB" smtClean="0"/>
              <a:t>30/06/2015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95CF90-B7AC-4A9D-8009-C32CDFEC58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44527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photos1.blogger.com/blogger/5457/480/1600/71417895_43b237bb5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08720"/>
            <a:ext cx="4342642" cy="51945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smithery.co/wordpress/wp-content/uploads/2014/08/10-numskull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74604" y="1268759"/>
            <a:ext cx="4762500" cy="3800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587604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comics.johncooper.org.uk/wp-content/uploads/2014/03/timeLordy-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85392"/>
            <a:ext cx="9116066" cy="50138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30792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0</Words>
  <Application>Microsoft Office PowerPoint</Application>
  <PresentationFormat>On-screen Show (4:3)</PresentationFormat>
  <Paragraphs>0</Paragraphs>
  <Slides>2</Slides>
  <Notes>0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Ruth Vine</dc:creator>
  <cp:lastModifiedBy>Ruth Vine</cp:lastModifiedBy>
  <cp:revision>3</cp:revision>
  <dcterms:created xsi:type="dcterms:W3CDTF">2015-06-30T08:46:48Z</dcterms:created>
  <dcterms:modified xsi:type="dcterms:W3CDTF">2015-06-30T10:18:38Z</dcterms:modified>
</cp:coreProperties>
</file>