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F7B8-E133-4ED8-B027-D02B9A166234}" type="datetimeFigureOut">
              <a:rPr lang="en-GB" smtClean="0"/>
              <a:t>14/12/20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AC62-FB4A-4655-A892-0BACE8AE7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833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F7B8-E133-4ED8-B027-D02B9A166234}" type="datetimeFigureOut">
              <a:rPr lang="en-GB" smtClean="0"/>
              <a:t>14/12/20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AC62-FB4A-4655-A892-0BACE8AE7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212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F7B8-E133-4ED8-B027-D02B9A166234}" type="datetimeFigureOut">
              <a:rPr lang="en-GB" smtClean="0"/>
              <a:t>14/12/20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AC62-FB4A-4655-A892-0BACE8AE7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64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F7B8-E133-4ED8-B027-D02B9A166234}" type="datetimeFigureOut">
              <a:rPr lang="en-GB" smtClean="0"/>
              <a:t>14/12/20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AC62-FB4A-4655-A892-0BACE8AE7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513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F7B8-E133-4ED8-B027-D02B9A166234}" type="datetimeFigureOut">
              <a:rPr lang="en-GB" smtClean="0"/>
              <a:t>14/12/20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AC62-FB4A-4655-A892-0BACE8AE7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1398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F7B8-E133-4ED8-B027-D02B9A166234}" type="datetimeFigureOut">
              <a:rPr lang="en-GB" smtClean="0"/>
              <a:t>14/12/20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AC62-FB4A-4655-A892-0BACE8AE7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631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F7B8-E133-4ED8-B027-D02B9A166234}" type="datetimeFigureOut">
              <a:rPr lang="en-GB" smtClean="0"/>
              <a:t>14/12/20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AC62-FB4A-4655-A892-0BACE8AE7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35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F7B8-E133-4ED8-B027-D02B9A166234}" type="datetimeFigureOut">
              <a:rPr lang="en-GB" smtClean="0"/>
              <a:t>14/12/20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AC62-FB4A-4655-A892-0BACE8AE7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95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F7B8-E133-4ED8-B027-D02B9A166234}" type="datetimeFigureOut">
              <a:rPr lang="en-GB" smtClean="0"/>
              <a:t>14/12/20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AC62-FB4A-4655-A892-0BACE8AE7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655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F7B8-E133-4ED8-B027-D02B9A166234}" type="datetimeFigureOut">
              <a:rPr lang="en-GB" smtClean="0"/>
              <a:t>14/12/20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AC62-FB4A-4655-A892-0BACE8AE7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181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F7B8-E133-4ED8-B027-D02B9A166234}" type="datetimeFigureOut">
              <a:rPr lang="en-GB" smtClean="0"/>
              <a:t>14/12/20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AC62-FB4A-4655-A892-0BACE8AE7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216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8F7B8-E133-4ED8-B027-D02B9A166234}" type="datetimeFigureOut">
              <a:rPr lang="en-GB" smtClean="0"/>
              <a:t>14/12/20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5AC62-FB4A-4655-A892-0BACE8AE7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006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.clickview.co.uk/search?query=noughts%20and%20cross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1750" y="587829"/>
            <a:ext cx="9144000" cy="591747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Audio version of Noughts and Crosses: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>
                <a:hlinkClick r:id="rId2"/>
              </a:rPr>
              <a:t>https://online.clickview.co.uk/search?query=noughts%20and%20crosses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6148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Audio version of Noughts and Crosses:  https://online.clickview.co.uk/search?query=noughts%20and%20crosses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Audio version of Noughts and Crosses:  https://online.clickview.co.uk/search?query=noughts%20and%20crosses  </dc:title>
  <dc:creator>Jacqueline de Carles</dc:creator>
  <cp:lastModifiedBy>Jacqueline de Carles</cp:lastModifiedBy>
  <cp:revision>1</cp:revision>
  <dcterms:created xsi:type="dcterms:W3CDTF">2020-12-14T13:43:50Z</dcterms:created>
  <dcterms:modified xsi:type="dcterms:W3CDTF">2020-12-14T13:44:10Z</dcterms:modified>
</cp:coreProperties>
</file>