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02/09/2021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02/09/2021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02/09/2021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02/09/2021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02/09/2021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02/09/2021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02/09/2021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assroom.thenational.academy/subjects-by-key-stage"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10891041" y="0"/>
            <a:ext cx="1176655" cy="997585"/>
          </a:xfrm>
          <a:prstGeom prst="rect">
            <a:avLst/>
          </a:prstGeom>
        </p:spPr>
      </p:pic>
      <p:sp>
        <p:nvSpPr>
          <p:cNvPr id="7" name="Rectangle 6"/>
          <p:cNvSpPr/>
          <p:nvPr/>
        </p:nvSpPr>
        <p:spPr>
          <a:xfrm>
            <a:off x="575767" y="179161"/>
            <a:ext cx="10641732" cy="6370975"/>
          </a:xfrm>
          <a:prstGeom prst="rect">
            <a:avLst/>
          </a:prstGeom>
        </p:spPr>
        <p:txBody>
          <a:bodyPr wrap="square">
            <a:spAutoFit/>
          </a:bodyPr>
          <a:lstStyle/>
          <a:p>
            <a:r>
              <a:rPr lang="en-GB" sz="2400" b="1" dirty="0" smtClean="0">
                <a:effectLst/>
                <a:latin typeface="Calibri" panose="020F0502020204030204" pitchFamily="34" charset="0"/>
                <a:ea typeface="Calibri" panose="020F0502020204030204" pitchFamily="34" charset="0"/>
                <a:cs typeface="Times New Roman" panose="02020603050405020304" pitchFamily="18" charset="0"/>
              </a:rPr>
              <a:t>Year 8 Spanish TERM 1: </a:t>
            </a:r>
            <a:r>
              <a:rPr lang="en-GB" sz="2400" b="1" dirty="0" smtClean="0">
                <a:latin typeface="Calibri" panose="020F0502020204030204" pitchFamily="34" charset="0"/>
                <a:cs typeface="Times New Roman" panose="02020603050405020304" pitchFamily="18" charset="0"/>
              </a:rPr>
              <a:t>Viva 1 textbook, chapter 1</a:t>
            </a:r>
          </a:p>
          <a:p>
            <a:endParaRPr lang="en-GB" sz="2400" b="1" dirty="0">
              <a:latin typeface="Calibri" panose="020F0502020204030204" pitchFamily="34" charset="0"/>
              <a:cs typeface="Times New Roman" panose="02020603050405020304" pitchFamily="18" charset="0"/>
            </a:endParaRPr>
          </a:p>
          <a:p>
            <a:r>
              <a:rPr lang="en-GB" sz="2400" b="1" dirty="0" smtClean="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a:t>
            </a:r>
          </a:p>
          <a:p>
            <a:endParaRPr lang="en-GB" sz="2400" b="1" dirty="0">
              <a:latin typeface="Calibri" panose="020F0502020204030204" pitchFamily="34" charset="0"/>
              <a:cs typeface="Times New Roman" panose="02020603050405020304" pitchFamily="18" charset="0"/>
            </a:endParaRPr>
          </a:p>
          <a:p>
            <a:r>
              <a:rPr lang="en-GB" sz="2400" b="1" dirty="0" smtClean="0">
                <a:latin typeface="Calibri" panose="020F0502020204030204" pitchFamily="34" charset="0"/>
                <a:cs typeface="Times New Roman" panose="02020603050405020304" pitchFamily="18" charset="0"/>
              </a:rPr>
              <a:t>Pupils can also revise vocabulary on </a:t>
            </a:r>
            <a:r>
              <a:rPr lang="en-GB" sz="2400" b="1" dirty="0" err="1" smtClean="0">
                <a:latin typeface="Calibri" panose="020F0502020204030204" pitchFamily="34" charset="0"/>
                <a:cs typeface="Times New Roman" panose="02020603050405020304" pitchFamily="18" charset="0"/>
              </a:rPr>
              <a:t>Linguascope</a:t>
            </a:r>
            <a:r>
              <a:rPr lang="en-GB" sz="2400" b="1" dirty="0" smtClean="0">
                <a:latin typeface="Calibri" panose="020F0502020204030204" pitchFamily="34" charset="0"/>
                <a:cs typeface="Times New Roman" panose="02020603050405020304" pitchFamily="18" charset="0"/>
              </a:rPr>
              <a:t>- </a:t>
            </a:r>
          </a:p>
          <a:p>
            <a:r>
              <a:rPr lang="en-GB" sz="2400" b="1" dirty="0" smtClean="0">
                <a:latin typeface="Calibri" panose="020F0502020204030204" pitchFamily="34" charset="0"/>
                <a:cs typeface="Times New Roman" panose="02020603050405020304" pitchFamily="18" charset="0"/>
              </a:rPr>
              <a:t>Username is </a:t>
            </a:r>
            <a:r>
              <a:rPr lang="en-GB" sz="2400" b="1" dirty="0" err="1" smtClean="0">
                <a:latin typeface="Calibri" panose="020F0502020204030204" pitchFamily="34" charset="0"/>
                <a:cs typeface="Times New Roman" panose="02020603050405020304" pitchFamily="18" charset="0"/>
              </a:rPr>
              <a:t>kingshill</a:t>
            </a:r>
            <a:r>
              <a:rPr lang="en-GB" sz="2400" b="1" dirty="0" smtClean="0">
                <a:latin typeface="Calibri" panose="020F0502020204030204" pitchFamily="34" charset="0"/>
                <a:cs typeface="Times New Roman" panose="02020603050405020304" pitchFamily="18" charset="0"/>
              </a:rPr>
              <a:t>    password is bonjour123</a:t>
            </a:r>
          </a:p>
          <a:p>
            <a:r>
              <a:rPr lang="en-GB" sz="2400" dirty="0" smtClean="0"/>
              <a:t>Any new vocabulary they learn can be written in their orange books or on paper. </a:t>
            </a:r>
          </a:p>
          <a:p>
            <a:endParaRPr lang="en-GB" sz="2400" b="1" dirty="0" smtClean="0">
              <a:latin typeface="Calibri" panose="020F0502020204030204" pitchFamily="34" charset="0"/>
              <a:cs typeface="Times New Roman" panose="02020603050405020304" pitchFamily="18" charset="0"/>
            </a:endParaRPr>
          </a:p>
          <a:p>
            <a:r>
              <a:rPr lang="en-GB" sz="2400" b="1" dirty="0" smtClean="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smtClean="0">
                <a:latin typeface="Calibri" panose="020F0502020204030204" pitchFamily="34" charset="0"/>
                <a:cs typeface="Times New Roman" panose="02020603050405020304" pitchFamily="18" charset="0"/>
                <a:hlinkClick r:id="rId3"/>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4"/>
          <a:stretch>
            <a:fillRect/>
          </a:stretch>
        </p:blipFill>
        <p:spPr>
          <a:xfrm>
            <a:off x="7343918" y="3283183"/>
            <a:ext cx="1420298" cy="859997"/>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0462" y="120150"/>
            <a:ext cx="10218829" cy="6853955"/>
          </a:xfrm>
          <a:prstGeom prst="rect">
            <a:avLst/>
          </a:prstGeom>
        </p:spPr>
      </p:pic>
    </p:spTree>
    <p:extLst>
      <p:ext uri="{BB962C8B-B14F-4D97-AF65-F5344CB8AC3E}">
        <p14:creationId xmlns:p14="http://schemas.microsoft.com/office/powerpoint/2010/main" val="2415984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0233" y="205468"/>
            <a:ext cx="9915561" cy="6652532"/>
          </a:xfrm>
          <a:prstGeom prst="rect">
            <a:avLst/>
          </a:prstGeom>
        </p:spPr>
      </p:pic>
    </p:spTree>
    <p:extLst>
      <p:ext uri="{BB962C8B-B14F-4D97-AF65-F5344CB8AC3E}">
        <p14:creationId xmlns:p14="http://schemas.microsoft.com/office/powerpoint/2010/main" val="1897468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4579" y="422093"/>
            <a:ext cx="11285248" cy="5508444"/>
          </a:xfrm>
          <a:prstGeom prst="rect">
            <a:avLst/>
          </a:prstGeom>
        </p:spPr>
      </p:pic>
    </p:spTree>
    <p:extLst>
      <p:ext uri="{BB962C8B-B14F-4D97-AF65-F5344CB8AC3E}">
        <p14:creationId xmlns:p14="http://schemas.microsoft.com/office/powerpoint/2010/main" val="1205675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189" y="369433"/>
            <a:ext cx="11646376" cy="4790396"/>
          </a:xfrm>
          <a:prstGeom prst="rect">
            <a:avLst/>
          </a:prstGeom>
        </p:spPr>
      </p:pic>
    </p:spTree>
    <p:extLst>
      <p:ext uri="{BB962C8B-B14F-4D97-AF65-F5344CB8AC3E}">
        <p14:creationId xmlns:p14="http://schemas.microsoft.com/office/powerpoint/2010/main" val="499816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149</Words>
  <Application>Microsoft Office PowerPoint</Application>
  <PresentationFormat>Widescreen</PresentationFormat>
  <Paragraphs>10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Helen Brown</cp:lastModifiedBy>
  <cp:revision>8</cp:revision>
  <dcterms:created xsi:type="dcterms:W3CDTF">2021-09-01T11:16:35Z</dcterms:created>
  <dcterms:modified xsi:type="dcterms:W3CDTF">2021-09-02T11:07:10Z</dcterms:modified>
</cp:coreProperties>
</file>