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4" r:id="rId7"/>
    <p:sldId id="260" r:id="rId8"/>
    <p:sldId id="266"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02/09/2021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02/09/2021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02/09/2021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02/09/2021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Year 8 French TERM 1</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latin typeface="Calibri" panose="020F0502020204030204" pitchFamily="34" charset="0"/>
                <a:cs typeface="Times New Roman" panose="02020603050405020304" pitchFamily="18" charset="0"/>
              </a:rPr>
              <a:t>Access Studio textbook, sections 9-12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bonjour123</a:t>
            </a: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6043" y="963818"/>
            <a:ext cx="5593588" cy="2934607"/>
          </a:xfrm>
          <a:prstGeom prst="rect">
            <a:avLst/>
          </a:prstGeom>
        </p:spPr>
      </p:pic>
    </p:spTree>
    <p:extLst>
      <p:ext uri="{BB962C8B-B14F-4D97-AF65-F5344CB8AC3E}">
        <p14:creationId xmlns:p14="http://schemas.microsoft.com/office/powerpoint/2010/main" val="375047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0970" y="1341540"/>
            <a:ext cx="10970216" cy="2696070"/>
          </a:xfrm>
          <a:prstGeom prst="rect">
            <a:avLst/>
          </a:prstGeom>
        </p:spPr>
      </p:pic>
    </p:spTree>
    <p:extLst>
      <p:ext uri="{BB962C8B-B14F-4D97-AF65-F5344CB8AC3E}">
        <p14:creationId xmlns:p14="http://schemas.microsoft.com/office/powerpoint/2010/main" val="327422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820" y="512919"/>
            <a:ext cx="11589428" cy="6195675"/>
          </a:xfrm>
          <a:prstGeom prst="rect">
            <a:avLst/>
          </a:prstGeom>
        </p:spPr>
      </p:pic>
      <p:sp>
        <p:nvSpPr>
          <p:cNvPr id="3" name="TextBox 2"/>
          <p:cNvSpPr txBox="1"/>
          <p:nvPr/>
        </p:nvSpPr>
        <p:spPr>
          <a:xfrm>
            <a:off x="391886" y="0"/>
            <a:ext cx="8870867" cy="430887"/>
          </a:xfrm>
          <a:prstGeom prst="rect">
            <a:avLst/>
          </a:prstGeom>
          <a:noFill/>
        </p:spPr>
        <p:txBody>
          <a:bodyPr wrap="square" rtlCol="0">
            <a:spAutoFit/>
          </a:bodyPr>
          <a:lstStyle/>
          <a:p>
            <a:r>
              <a:rPr lang="en-GB" sz="2200" dirty="0" smtClean="0"/>
              <a:t>Once you have learned the family vocab, try the following tasks:</a:t>
            </a:r>
            <a:endParaRPr lang="en-GB" sz="2200" dirty="0"/>
          </a:p>
        </p:txBody>
      </p:sp>
    </p:spTree>
    <p:extLst>
      <p:ext uri="{BB962C8B-B14F-4D97-AF65-F5344CB8AC3E}">
        <p14:creationId xmlns:p14="http://schemas.microsoft.com/office/powerpoint/2010/main" val="111265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926" y="967839"/>
            <a:ext cx="10970201" cy="3651662"/>
          </a:xfrm>
          <a:prstGeom prst="rect">
            <a:avLst/>
          </a:prstGeom>
        </p:spPr>
      </p:pic>
    </p:spTree>
    <p:extLst>
      <p:ext uri="{BB962C8B-B14F-4D97-AF65-F5344CB8AC3E}">
        <p14:creationId xmlns:p14="http://schemas.microsoft.com/office/powerpoint/2010/main" val="118171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8963" y="1352364"/>
            <a:ext cx="10609643" cy="3718400"/>
          </a:xfrm>
          <a:prstGeom prst="rect">
            <a:avLst/>
          </a:prstGeom>
        </p:spPr>
      </p:pic>
    </p:spTree>
    <p:extLst>
      <p:ext uri="{BB962C8B-B14F-4D97-AF65-F5344CB8AC3E}">
        <p14:creationId xmlns:p14="http://schemas.microsoft.com/office/powerpoint/2010/main" val="183916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5045" y="1822368"/>
            <a:ext cx="7083957" cy="4804063"/>
          </a:xfrm>
          <a:prstGeom prst="rect">
            <a:avLst/>
          </a:prstGeom>
        </p:spPr>
      </p:pic>
      <p:sp>
        <p:nvSpPr>
          <p:cNvPr id="3" name="TextBox 2"/>
          <p:cNvSpPr txBox="1"/>
          <p:nvPr/>
        </p:nvSpPr>
        <p:spPr>
          <a:xfrm>
            <a:off x="1543792" y="403761"/>
            <a:ext cx="8562109" cy="646331"/>
          </a:xfrm>
          <a:prstGeom prst="rect">
            <a:avLst/>
          </a:prstGeom>
          <a:noFill/>
        </p:spPr>
        <p:txBody>
          <a:bodyPr wrap="square" rtlCol="0">
            <a:spAutoFit/>
          </a:bodyPr>
          <a:lstStyle/>
          <a:p>
            <a:r>
              <a:rPr lang="en-GB" dirty="0" smtClean="0"/>
              <a:t>Once you have learned the food and drink vocabulary, match up the pictures with the words below</a:t>
            </a:r>
            <a:endParaRPr lang="en-GB" dirty="0"/>
          </a:p>
        </p:txBody>
      </p:sp>
    </p:spTree>
    <p:extLst>
      <p:ext uri="{BB962C8B-B14F-4D97-AF65-F5344CB8AC3E}">
        <p14:creationId xmlns:p14="http://schemas.microsoft.com/office/powerpoint/2010/main" val="177970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650" y="1305915"/>
            <a:ext cx="9919177" cy="2684194"/>
          </a:xfrm>
          <a:prstGeom prst="rect">
            <a:avLst/>
          </a:prstGeom>
        </p:spPr>
      </p:pic>
    </p:spTree>
    <p:extLst>
      <p:ext uri="{BB962C8B-B14F-4D97-AF65-F5344CB8AC3E}">
        <p14:creationId xmlns:p14="http://schemas.microsoft.com/office/powerpoint/2010/main" val="426148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577" y="146350"/>
            <a:ext cx="10831486" cy="6612796"/>
          </a:xfrm>
          <a:prstGeom prst="rect">
            <a:avLst/>
          </a:prstGeom>
        </p:spPr>
      </p:pic>
      <p:sp>
        <p:nvSpPr>
          <p:cNvPr id="3" name="TextBox 2"/>
          <p:cNvSpPr txBox="1"/>
          <p:nvPr/>
        </p:nvSpPr>
        <p:spPr>
          <a:xfrm>
            <a:off x="6180952" y="-457201"/>
            <a:ext cx="5891599" cy="1804087"/>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6412675" y="146350"/>
            <a:ext cx="4762006" cy="646331"/>
          </a:xfrm>
          <a:prstGeom prst="rect">
            <a:avLst/>
          </a:prstGeom>
          <a:noFill/>
        </p:spPr>
        <p:txBody>
          <a:bodyPr wrap="square" rtlCol="0">
            <a:spAutoFit/>
          </a:bodyPr>
          <a:lstStyle/>
          <a:p>
            <a:r>
              <a:rPr lang="en-GB" dirty="0" smtClean="0"/>
              <a:t>Once you have learned the vocabulary about country and nationality,  try the task below</a:t>
            </a:r>
            <a:endParaRPr lang="en-GB" dirty="0"/>
          </a:p>
        </p:txBody>
      </p:sp>
    </p:spTree>
    <p:extLst>
      <p:ext uri="{BB962C8B-B14F-4D97-AF65-F5344CB8AC3E}">
        <p14:creationId xmlns:p14="http://schemas.microsoft.com/office/powerpoint/2010/main" val="404197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869" y="967529"/>
            <a:ext cx="11070993" cy="4103235"/>
          </a:xfrm>
          <a:prstGeom prst="rect">
            <a:avLst/>
          </a:prstGeom>
        </p:spPr>
      </p:pic>
    </p:spTree>
    <p:extLst>
      <p:ext uri="{BB962C8B-B14F-4D97-AF65-F5344CB8AC3E}">
        <p14:creationId xmlns:p14="http://schemas.microsoft.com/office/powerpoint/2010/main" val="175079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195</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13</cp:revision>
  <dcterms:created xsi:type="dcterms:W3CDTF">2021-09-01T11:16:35Z</dcterms:created>
  <dcterms:modified xsi:type="dcterms:W3CDTF">2021-09-02T15:13:02Z</dcterms:modified>
</cp:coreProperties>
</file>