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58" r:id="rId6"/>
    <p:sldId id="261"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02/09/2021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02/09/2021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02/09/2021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02/09/2021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Year 7 </a:t>
            </a:r>
            <a:r>
              <a:rPr lang="en-GB" sz="2400" b="1" u="sng" smtClean="0">
                <a:effectLst/>
                <a:latin typeface="Calibri" panose="020F0502020204030204" pitchFamily="34" charset="0"/>
                <a:ea typeface="Calibri" panose="020F0502020204030204" pitchFamily="34" charset="0"/>
                <a:cs typeface="Times New Roman" panose="02020603050405020304" pitchFamily="18" charset="0"/>
              </a:rPr>
              <a:t>French rotation </a:t>
            </a:r>
            <a:r>
              <a:rPr lang="en-GB" sz="2400" b="1" u="sng" dirty="0" smtClean="0">
                <a:effectLst/>
                <a:latin typeface="Calibri" panose="020F0502020204030204" pitchFamily="34" charset="0"/>
                <a:ea typeface="Calibri" panose="020F0502020204030204" pitchFamily="34" charset="0"/>
                <a:cs typeface="Times New Roman" panose="02020603050405020304" pitchFamily="18" charset="0"/>
              </a:rPr>
              <a:t>1</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latin typeface="Calibri" panose="020F0502020204030204" pitchFamily="34" charset="0"/>
                <a:cs typeface="Times New Roman" panose="02020603050405020304" pitchFamily="18" charset="0"/>
              </a:rPr>
              <a:t>Access Studio textbook, sections 1-4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Pupils can also revise vocabulary on </a:t>
            </a:r>
            <a:r>
              <a:rPr lang="en-GB" sz="2400" b="1" dirty="0" err="1" smtClean="0">
                <a:latin typeface="Calibri" panose="020F0502020204030204" pitchFamily="34" charset="0"/>
                <a:cs typeface="Times New Roman" panose="02020603050405020304" pitchFamily="18" charset="0"/>
              </a:rPr>
              <a:t>Linguascope</a:t>
            </a:r>
            <a:r>
              <a:rPr lang="en-GB" sz="2400" b="1" dirty="0" smtClean="0">
                <a:latin typeface="Calibri" panose="020F0502020204030204" pitchFamily="34" charset="0"/>
                <a:cs typeface="Times New Roman" panose="02020603050405020304" pitchFamily="18" charset="0"/>
              </a:rPr>
              <a:t>- </a:t>
            </a:r>
          </a:p>
          <a:p>
            <a:r>
              <a:rPr lang="en-GB" sz="2400" b="1" dirty="0" smtClean="0">
                <a:latin typeface="Calibri" panose="020F0502020204030204" pitchFamily="34" charset="0"/>
                <a:cs typeface="Times New Roman" panose="02020603050405020304" pitchFamily="18" charset="0"/>
              </a:rPr>
              <a:t>Username is </a:t>
            </a:r>
            <a:r>
              <a:rPr lang="en-GB" sz="2400" b="1" dirty="0" err="1" smtClean="0">
                <a:latin typeface="Calibri" panose="020F0502020204030204" pitchFamily="34" charset="0"/>
                <a:cs typeface="Times New Roman" panose="02020603050405020304" pitchFamily="18" charset="0"/>
              </a:rPr>
              <a:t>kingshill</a:t>
            </a:r>
            <a:r>
              <a:rPr lang="en-GB" sz="2400" b="1" dirty="0" smtClean="0">
                <a:latin typeface="Calibri" panose="020F0502020204030204" pitchFamily="34" charset="0"/>
                <a:cs typeface="Times New Roman" panose="02020603050405020304" pitchFamily="18" charset="0"/>
              </a:rPr>
              <a:t>    password is bonjour123</a:t>
            </a:r>
          </a:p>
          <a:p>
            <a:r>
              <a:rPr lang="en-GB" sz="2400" dirty="0" smtClean="0"/>
              <a:t>Any new vocabulary they learn can be written in their orange books or on paper. </a:t>
            </a:r>
          </a:p>
          <a:p>
            <a:endParaRPr lang="en-GB" sz="2400" b="1" dirty="0" smtClean="0">
              <a:latin typeface="Calibri" panose="020F0502020204030204" pitchFamily="34" charset="0"/>
              <a:cs typeface="Times New Roman" panose="02020603050405020304" pitchFamily="18" charset="0"/>
            </a:endParaRPr>
          </a:p>
          <a:p>
            <a:r>
              <a:rPr lang="en-GB" sz="2400" b="1" dirty="0" smtClean="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smtClean="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1353" y="377289"/>
            <a:ext cx="5851806" cy="2698420"/>
          </a:xfrm>
          <a:prstGeom prst="rect">
            <a:avLst/>
          </a:prstGeom>
        </p:spPr>
      </p:pic>
      <p:pic>
        <p:nvPicPr>
          <p:cNvPr id="6" name="Picture 5"/>
          <p:cNvPicPr>
            <a:picLocks noChangeAspect="1"/>
          </p:cNvPicPr>
          <p:nvPr/>
        </p:nvPicPr>
        <p:blipFill>
          <a:blip r:embed="rId3"/>
          <a:stretch>
            <a:fillRect/>
          </a:stretch>
        </p:blipFill>
        <p:spPr>
          <a:xfrm>
            <a:off x="5321981" y="3408219"/>
            <a:ext cx="5786061" cy="2386939"/>
          </a:xfrm>
          <a:prstGeom prst="rect">
            <a:avLst/>
          </a:prstGeom>
        </p:spPr>
      </p:pic>
    </p:spTree>
    <p:extLst>
      <p:ext uri="{BB962C8B-B14F-4D97-AF65-F5344CB8AC3E}">
        <p14:creationId xmlns:p14="http://schemas.microsoft.com/office/powerpoint/2010/main" val="95553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4313" y="1699593"/>
            <a:ext cx="10542498" cy="3323669"/>
          </a:xfrm>
          <a:prstGeom prst="rect">
            <a:avLst/>
          </a:prstGeom>
        </p:spPr>
      </p:pic>
      <p:pic>
        <p:nvPicPr>
          <p:cNvPr id="3" name="Picture 2"/>
          <p:cNvPicPr>
            <a:picLocks noChangeAspect="1"/>
          </p:cNvPicPr>
          <p:nvPr/>
        </p:nvPicPr>
        <p:blipFill>
          <a:blip r:embed="rId3"/>
          <a:stretch>
            <a:fillRect/>
          </a:stretch>
        </p:blipFill>
        <p:spPr>
          <a:xfrm>
            <a:off x="2849521" y="168480"/>
            <a:ext cx="5647590" cy="1222355"/>
          </a:xfrm>
          <a:prstGeom prst="rect">
            <a:avLst/>
          </a:prstGeom>
        </p:spPr>
      </p:pic>
    </p:spTree>
    <p:extLst>
      <p:ext uri="{BB962C8B-B14F-4D97-AF65-F5344CB8AC3E}">
        <p14:creationId xmlns:p14="http://schemas.microsoft.com/office/powerpoint/2010/main" val="365697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162" y="1940583"/>
            <a:ext cx="11160363" cy="3952875"/>
          </a:xfrm>
          <a:prstGeom prst="rect">
            <a:avLst/>
          </a:prstGeom>
        </p:spPr>
      </p:pic>
      <p:sp>
        <p:nvSpPr>
          <p:cNvPr id="3" name="TextBox 2"/>
          <p:cNvSpPr txBox="1"/>
          <p:nvPr/>
        </p:nvSpPr>
        <p:spPr>
          <a:xfrm>
            <a:off x="435429" y="795646"/>
            <a:ext cx="11756571" cy="461665"/>
          </a:xfrm>
          <a:prstGeom prst="rect">
            <a:avLst/>
          </a:prstGeom>
          <a:noFill/>
        </p:spPr>
        <p:txBody>
          <a:bodyPr wrap="square" rtlCol="0">
            <a:spAutoFit/>
          </a:bodyPr>
          <a:lstStyle/>
          <a:p>
            <a:r>
              <a:rPr lang="en-GB" sz="2400" dirty="0" smtClean="0"/>
              <a:t>Once you have learned your numbers, here are some French sums for you to figure out:</a:t>
            </a:r>
            <a:endParaRPr lang="en-GB" sz="2400" dirty="0"/>
          </a:p>
        </p:txBody>
      </p:sp>
    </p:spTree>
    <p:extLst>
      <p:ext uri="{BB962C8B-B14F-4D97-AF65-F5344CB8AC3E}">
        <p14:creationId xmlns:p14="http://schemas.microsoft.com/office/powerpoint/2010/main" val="3515863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02994" y="1866280"/>
            <a:ext cx="8905913" cy="2373209"/>
          </a:xfrm>
          <a:prstGeom prst="rect">
            <a:avLst/>
          </a:prstGeom>
        </p:spPr>
      </p:pic>
      <p:pic>
        <p:nvPicPr>
          <p:cNvPr id="4" name="Picture 3"/>
          <p:cNvPicPr>
            <a:picLocks noChangeAspect="1"/>
          </p:cNvPicPr>
          <p:nvPr/>
        </p:nvPicPr>
        <p:blipFill>
          <a:blip r:embed="rId3"/>
          <a:stretch>
            <a:fillRect/>
          </a:stretch>
        </p:blipFill>
        <p:spPr>
          <a:xfrm>
            <a:off x="2013980" y="1025174"/>
            <a:ext cx="3006175" cy="471117"/>
          </a:xfrm>
          <a:prstGeom prst="rect">
            <a:avLst/>
          </a:prstGeom>
        </p:spPr>
      </p:pic>
    </p:spTree>
    <p:extLst>
      <p:ext uri="{BB962C8B-B14F-4D97-AF65-F5344CB8AC3E}">
        <p14:creationId xmlns:p14="http://schemas.microsoft.com/office/powerpoint/2010/main" val="179455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254" y="841230"/>
            <a:ext cx="4496532" cy="5690199"/>
          </a:xfrm>
          <a:prstGeom prst="rect">
            <a:avLst/>
          </a:prstGeom>
        </p:spPr>
      </p:pic>
      <p:sp>
        <p:nvSpPr>
          <p:cNvPr id="3" name="TextBox 2"/>
          <p:cNvSpPr txBox="1"/>
          <p:nvPr/>
        </p:nvSpPr>
        <p:spPr>
          <a:xfrm>
            <a:off x="201881" y="1128156"/>
            <a:ext cx="2386940" cy="369332"/>
          </a:xfrm>
          <a:prstGeom prst="rect">
            <a:avLst/>
          </a:prstGeom>
          <a:noFill/>
        </p:spPr>
        <p:txBody>
          <a:bodyPr wrap="square" rtlCol="0">
            <a:spAutoFit/>
          </a:bodyPr>
          <a:lstStyle/>
          <a:p>
            <a:r>
              <a:rPr lang="en-GB" dirty="0" smtClean="0"/>
              <a:t>French months</a:t>
            </a:r>
            <a:endParaRPr lang="en-GB" dirty="0"/>
          </a:p>
        </p:txBody>
      </p:sp>
    </p:spTree>
    <p:extLst>
      <p:ext uri="{BB962C8B-B14F-4D97-AF65-F5344CB8AC3E}">
        <p14:creationId xmlns:p14="http://schemas.microsoft.com/office/powerpoint/2010/main" val="253151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44" y="319334"/>
            <a:ext cx="7921856" cy="1271960"/>
          </a:xfrm>
          <a:prstGeom prst="rect">
            <a:avLst/>
          </a:prstGeom>
        </p:spPr>
      </p:pic>
      <p:pic>
        <p:nvPicPr>
          <p:cNvPr id="4" name="Picture 3"/>
          <p:cNvPicPr>
            <a:picLocks noChangeAspect="1"/>
          </p:cNvPicPr>
          <p:nvPr/>
        </p:nvPicPr>
        <p:blipFill>
          <a:blip r:embed="rId3"/>
          <a:stretch>
            <a:fillRect/>
          </a:stretch>
        </p:blipFill>
        <p:spPr>
          <a:xfrm>
            <a:off x="2281123" y="2023939"/>
            <a:ext cx="7135098" cy="1669288"/>
          </a:xfrm>
          <a:prstGeom prst="rect">
            <a:avLst/>
          </a:prstGeom>
        </p:spPr>
      </p:pic>
    </p:spTree>
    <p:extLst>
      <p:ext uri="{BB962C8B-B14F-4D97-AF65-F5344CB8AC3E}">
        <p14:creationId xmlns:p14="http://schemas.microsoft.com/office/powerpoint/2010/main" val="196531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4820195" cy="4049486"/>
          </a:xfrm>
          <a:prstGeom prst="rect">
            <a:avLst/>
          </a:prstGeom>
        </p:spPr>
      </p:pic>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8" name="Picture 7"/>
          <p:cNvPicPr>
            <a:picLocks noChangeAspect="1"/>
          </p:cNvPicPr>
          <p:nvPr/>
        </p:nvPicPr>
        <p:blipFill>
          <a:blip r:embed="rId3"/>
          <a:stretch>
            <a:fillRect/>
          </a:stretch>
        </p:blipFill>
        <p:spPr>
          <a:xfrm>
            <a:off x="4907377" y="2101931"/>
            <a:ext cx="6837319" cy="4191991"/>
          </a:xfrm>
          <a:prstGeom prst="rect">
            <a:avLst/>
          </a:prstGeom>
        </p:spPr>
      </p:pic>
    </p:spTree>
    <p:extLst>
      <p:ext uri="{BB962C8B-B14F-4D97-AF65-F5344CB8AC3E}">
        <p14:creationId xmlns:p14="http://schemas.microsoft.com/office/powerpoint/2010/main" val="1229453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169</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18</cp:revision>
  <dcterms:created xsi:type="dcterms:W3CDTF">2021-09-01T11:16:35Z</dcterms:created>
  <dcterms:modified xsi:type="dcterms:W3CDTF">2021-09-02T14:54:54Z</dcterms:modified>
</cp:coreProperties>
</file>