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96" r:id="rId3"/>
    <p:sldId id="298" r:id="rId4"/>
    <p:sldId id="299" r:id="rId5"/>
    <p:sldId id="300" r:id="rId6"/>
    <p:sldId id="276" r:id="rId7"/>
    <p:sldId id="278" r:id="rId8"/>
    <p:sldId id="282" r:id="rId9"/>
    <p:sldId id="283" r:id="rId10"/>
    <p:sldId id="284" r:id="rId11"/>
    <p:sldId id="281" r:id="rId12"/>
    <p:sldId id="303" r:id="rId13"/>
    <p:sldId id="304" r:id="rId14"/>
    <p:sldId id="308" r:id="rId15"/>
    <p:sldId id="305" r:id="rId16"/>
    <p:sldId id="30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2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453E-C102-4B21-A786-598BBCB8AAE2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59BC-C14F-4CB6-A800-75700B4E3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731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453E-C102-4B21-A786-598BBCB8AAE2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59BC-C14F-4CB6-A800-75700B4E3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73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453E-C102-4B21-A786-598BBCB8AAE2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59BC-C14F-4CB6-A800-75700B4E3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07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453E-C102-4B21-A786-598BBCB8AAE2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59BC-C14F-4CB6-A800-75700B4E3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62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453E-C102-4B21-A786-598BBCB8AAE2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59BC-C14F-4CB6-A800-75700B4E3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185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453E-C102-4B21-A786-598BBCB8AAE2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59BC-C14F-4CB6-A800-75700B4E3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978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453E-C102-4B21-A786-598BBCB8AAE2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59BC-C14F-4CB6-A800-75700B4E3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843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453E-C102-4B21-A786-598BBCB8AAE2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59BC-C14F-4CB6-A800-75700B4E3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215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453E-C102-4B21-A786-598BBCB8AAE2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59BC-C14F-4CB6-A800-75700B4E3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22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453E-C102-4B21-A786-598BBCB8AAE2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59BC-C14F-4CB6-A800-75700B4E3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739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453E-C102-4B21-A786-598BBCB8AAE2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59BC-C14F-4CB6-A800-75700B4E3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36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1453E-C102-4B21-A786-598BBCB8AAE2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259BC-C14F-4CB6-A800-75700B4E3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780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-81K7aIKI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download.asp - Google Chro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6220" y="0"/>
            <a:ext cx="14540534" cy="7124131"/>
          </a:xfrm>
        </p:spPr>
      </p:pic>
    </p:spTree>
    <p:extLst>
      <p:ext uri="{BB962C8B-B14F-4D97-AF65-F5344CB8AC3E}">
        <p14:creationId xmlns:p14="http://schemas.microsoft.com/office/powerpoint/2010/main" val="1737310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60576"/>
            <a:ext cx="12192000" cy="4525963"/>
          </a:xfrm>
        </p:spPr>
        <p:txBody>
          <a:bodyPr rtlCol="0">
            <a:normAutofit/>
          </a:bodyPr>
          <a:lstStyle/>
          <a:p>
            <a:pPr>
              <a:buNone/>
              <a:defRPr/>
            </a:pPr>
            <a:endParaRPr lang="en-GB" dirty="0"/>
          </a:p>
          <a:p>
            <a:pPr>
              <a:buNone/>
              <a:defRPr/>
            </a:pPr>
            <a:r>
              <a:rPr lang="en-GB" b="1" u="sng" dirty="0"/>
              <a:t>Lesson 6 </a:t>
            </a:r>
          </a:p>
          <a:p>
            <a:pPr>
              <a:buNone/>
              <a:defRPr/>
            </a:pPr>
            <a:r>
              <a:rPr lang="en-GB" b="1" dirty="0"/>
              <a:t>Act 5, scene 1</a:t>
            </a:r>
            <a:r>
              <a:rPr lang="en-GB" dirty="0"/>
              <a:t> from ‘</a:t>
            </a:r>
            <a:r>
              <a:rPr lang="en-GB" i="1" dirty="0"/>
              <a:t>Guess Who?’ </a:t>
            </a:r>
            <a:r>
              <a:rPr lang="en-GB" dirty="0"/>
              <a:t>to ‘</a:t>
            </a:r>
            <a:r>
              <a:rPr lang="en-GB" i="1" dirty="0"/>
              <a:t>Go on…eat it before I hit y’.</a:t>
            </a:r>
            <a:r>
              <a:rPr lang="en-GB" dirty="0"/>
              <a:t>’</a:t>
            </a:r>
          </a:p>
          <a:p>
            <a:pPr>
              <a:buNone/>
              <a:defRPr/>
            </a:pPr>
            <a:r>
              <a:rPr lang="en-GB" dirty="0"/>
              <a:t>Annotate this scene using vocal expression and physical direction.</a:t>
            </a:r>
          </a:p>
          <a:p>
            <a:pPr>
              <a:buNone/>
              <a:defRPr/>
            </a:pPr>
            <a:endParaRPr lang="en-GB" dirty="0"/>
          </a:p>
          <a:p>
            <a:pPr>
              <a:buNone/>
              <a:defRPr/>
            </a:pPr>
            <a:r>
              <a:rPr lang="en-GB" dirty="0"/>
              <a:t>Write a diary entry from either Mickey or Eddie explaining what they felt during this exchange</a:t>
            </a:r>
          </a:p>
          <a:p>
            <a:pPr>
              <a:buNone/>
              <a:defRPr/>
            </a:pPr>
            <a:endParaRPr lang="en-GB" dirty="0"/>
          </a:p>
          <a:p>
            <a:pPr>
              <a:buNone/>
              <a:defRPr/>
            </a:pPr>
            <a:endParaRPr lang="en-GB" dirty="0"/>
          </a:p>
          <a:p>
            <a:pPr>
              <a:buNone/>
              <a:defRPr/>
            </a:pPr>
            <a:endParaRPr lang="en-GB" dirty="0"/>
          </a:p>
        </p:txBody>
      </p:sp>
      <p:pic>
        <p:nvPicPr>
          <p:cNvPr id="19459" name="Picture 4" descr="http://2.bp.blogspot.com/_vxRM7z378Jk/TI1FjXfN5SI/AAAAAAAAmj8/YTutMZ5q2PM/s1600/9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915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2830" y="1310184"/>
            <a:ext cx="12314830" cy="5547815"/>
          </a:xfrm>
        </p:spPr>
        <p:txBody>
          <a:bodyPr>
            <a:normAutofit fontScale="55000" lnSpcReduction="20000"/>
          </a:bodyPr>
          <a:lstStyle/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Read the rest of the play. This is the basic plot: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r>
              <a:rPr lang="en-GB" dirty="0"/>
              <a:t>•	Mickey does a job for Sammy, gets arrested.</a:t>
            </a:r>
          </a:p>
          <a:p>
            <a:r>
              <a:rPr lang="en-GB" dirty="0"/>
              <a:t>•	Eddie gets a job for the Council.</a:t>
            </a:r>
          </a:p>
          <a:p>
            <a:r>
              <a:rPr lang="en-GB" dirty="0"/>
              <a:t>•	Mickey becomes depressed and addicted to sleeping pills while in prison.</a:t>
            </a:r>
          </a:p>
          <a:p>
            <a:r>
              <a:rPr lang="en-GB" dirty="0"/>
              <a:t>•	Eddie becomes more and more successful.</a:t>
            </a:r>
          </a:p>
          <a:p>
            <a:r>
              <a:rPr lang="en-GB" dirty="0"/>
              <a:t>•	Linda goes to Eddie for support and help. Mrs Lyons tells Mickey about them. He sees them together. He breaks down.</a:t>
            </a:r>
          </a:p>
          <a:p>
            <a:r>
              <a:rPr lang="en-GB" dirty="0"/>
              <a:t>Mickey goes to see Eddie (with a gun) – police are called and two shots are fired. The two boys are dead.</a:t>
            </a:r>
          </a:p>
          <a:p>
            <a:endParaRPr lang="en-GB" dirty="0"/>
          </a:p>
          <a:p>
            <a:r>
              <a:rPr lang="en-GB" dirty="0"/>
              <a:t>“So did you hear the story of the Johnston twins?” – we return to the beginning. It is “bookended” or a cyclical narrative </a:t>
            </a:r>
          </a:p>
          <a:p>
            <a:endParaRPr lang="en-GB" dirty="0"/>
          </a:p>
          <a:p>
            <a:r>
              <a:rPr lang="en-GB" dirty="0"/>
              <a:t>Prepare a short sequence of images, that charts the boy’s relationship up to the end of the play. They must include a symbolic moment and at one point the boys should come out of the image and directly address the audience, with their thoughts and feelings. </a:t>
            </a:r>
          </a:p>
          <a:p>
            <a:endParaRPr lang="en-GB" dirty="0"/>
          </a:p>
          <a:p>
            <a:r>
              <a:rPr lang="en-GB" dirty="0"/>
              <a:t>Choose one of the songs from the soundtrack to be played in the back ground.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421"/>
            <a:ext cx="12192000" cy="21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48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Extension – Blood Brothers set – research and create your own set design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7486" y="2827336"/>
            <a:ext cx="6529338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30" y="2827335"/>
            <a:ext cx="6318913" cy="45108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1176" y="2975212"/>
            <a:ext cx="5145206" cy="369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59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Extension – Blood Brothers Costumes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0577" y="4595712"/>
            <a:ext cx="2847975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477" y="1817569"/>
            <a:ext cx="2200275" cy="2076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3247" y="1678420"/>
            <a:ext cx="3758251" cy="44311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647" y="4020900"/>
            <a:ext cx="3454235" cy="27245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3430" y="2027119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95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343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Design costumes for Mrs Lyons and Mrs Johnstone – how can the costumes communicate the characters?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6854" y="2292977"/>
            <a:ext cx="3029803" cy="42033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696" y="1733834"/>
            <a:ext cx="33718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58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Extension – Blood Brothers Lighting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79" y="1948454"/>
            <a:ext cx="651885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85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2088" y="2602920"/>
            <a:ext cx="2767824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65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download.asp - Google Chro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161" y="0"/>
            <a:ext cx="13702352" cy="6858000"/>
          </a:xfrm>
        </p:spPr>
      </p:pic>
    </p:spTree>
    <p:extLst>
      <p:ext uri="{BB962C8B-B14F-4D97-AF65-F5344CB8AC3E}">
        <p14:creationId xmlns:p14="http://schemas.microsoft.com/office/powerpoint/2010/main" val="1816904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download.asp - Google Chro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3538579" cy="6858000"/>
          </a:xfrm>
        </p:spPr>
      </p:pic>
    </p:spTree>
    <p:extLst>
      <p:ext uri="{BB962C8B-B14F-4D97-AF65-F5344CB8AC3E}">
        <p14:creationId xmlns:p14="http://schemas.microsoft.com/office/powerpoint/2010/main" val="2915954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download.asp - Google Chro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73457" y="109182"/>
            <a:ext cx="14207319" cy="7042245"/>
          </a:xfrm>
        </p:spPr>
      </p:pic>
    </p:spTree>
    <p:extLst>
      <p:ext uri="{BB962C8B-B14F-4D97-AF65-F5344CB8AC3E}">
        <p14:creationId xmlns:p14="http://schemas.microsoft.com/office/powerpoint/2010/main" val="340796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download.asp - Google Chro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7922" y="-218364"/>
            <a:ext cx="14139080" cy="6791112"/>
          </a:xfrm>
        </p:spPr>
      </p:pic>
    </p:spTree>
    <p:extLst>
      <p:ext uri="{BB962C8B-B14F-4D97-AF65-F5344CB8AC3E}">
        <p14:creationId xmlns:p14="http://schemas.microsoft.com/office/powerpoint/2010/main" val="1840402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 4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4776"/>
            <a:ext cx="10515600" cy="48121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Create 2 </a:t>
            </a:r>
            <a:r>
              <a:rPr lang="en-GB" b="1" dirty="0"/>
              <a:t>still images</a:t>
            </a:r>
            <a:r>
              <a:rPr lang="en-GB" dirty="0"/>
              <a:t> that </a:t>
            </a:r>
            <a:r>
              <a:rPr lang="en-GB" b="1" dirty="0"/>
              <a:t>symbolise </a:t>
            </a:r>
            <a:r>
              <a:rPr lang="en-GB" dirty="0"/>
              <a:t>“friendship”. One must show a difficult moment in friendship. </a:t>
            </a:r>
            <a:r>
              <a:rPr lang="en-GB" b="1" dirty="0"/>
              <a:t>Abstract and/ or naturalistic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/>
              <a:t>Characterisation</a:t>
            </a:r>
            <a:r>
              <a:rPr lang="en-GB" dirty="0"/>
              <a:t>: focussing on the physical demands of playing a young child. Story talk through park, playing, confident/ shy/ what kind of family/ interests. Freeze and </a:t>
            </a:r>
            <a:r>
              <a:rPr lang="en-GB" b="1" dirty="0"/>
              <a:t>thought track.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Listen to the song “</a:t>
            </a:r>
            <a:r>
              <a:rPr lang="en-GB" b="1" dirty="0"/>
              <a:t>Kids Game</a:t>
            </a:r>
            <a:r>
              <a:rPr lang="en-GB" dirty="0"/>
              <a:t>”p.32 follow the words in the text. Read the scene that follows between Linda, Sammy, Mickey and Edward. Stereotype?</a:t>
            </a:r>
          </a:p>
          <a:p>
            <a:r>
              <a:rPr lang="en-GB" dirty="0"/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9677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-272955"/>
            <a:ext cx="10515600" cy="64499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5" name="K-81K7aIKIg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14312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37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12192000" cy="4724400"/>
          </a:xfrm>
        </p:spPr>
        <p:txBody>
          <a:bodyPr rtlCol="0">
            <a:normAutofit fontScale="77500" lnSpcReduction="20000"/>
          </a:bodyPr>
          <a:lstStyle/>
          <a:p>
            <a:pPr>
              <a:buNone/>
              <a:defRPr/>
            </a:pPr>
            <a:endParaRPr lang="en-GB" sz="4000" b="1" i="1" dirty="0"/>
          </a:p>
          <a:p>
            <a:pPr>
              <a:buNone/>
              <a:defRPr/>
            </a:pPr>
            <a:r>
              <a:rPr lang="en-GB" sz="4000" b="1" i="1" dirty="0"/>
              <a:t>Lesson 5 </a:t>
            </a:r>
          </a:p>
          <a:p>
            <a:pPr>
              <a:buNone/>
              <a:defRPr/>
            </a:pPr>
            <a:r>
              <a:rPr lang="en-GB" sz="4000" b="1" i="1" dirty="0"/>
              <a:t>EXPLORATIVE STRATEGY – Cross cutting to show contrast.</a:t>
            </a:r>
            <a:endParaRPr lang="en-GB" sz="4000" i="1" dirty="0"/>
          </a:p>
          <a:p>
            <a:pPr>
              <a:buNone/>
              <a:defRPr/>
            </a:pPr>
            <a:r>
              <a:rPr lang="en-GB" sz="4000" dirty="0"/>
              <a:t>Use cross cutting to show contrast in the following scenes:  </a:t>
            </a:r>
          </a:p>
          <a:p>
            <a:pPr>
              <a:buNone/>
              <a:defRPr/>
            </a:pPr>
            <a:endParaRPr lang="en-GB" sz="4000" dirty="0"/>
          </a:p>
          <a:p>
            <a:pPr marL="742950" indent="-742950">
              <a:buFont typeface="Arial" panose="020B0604020202020204" pitchFamily="34" charset="0"/>
              <a:buAutoNum type="arabicParenR"/>
              <a:defRPr/>
            </a:pPr>
            <a:r>
              <a:rPr lang="en-GB" sz="4000" dirty="0"/>
              <a:t>The policeman taking Eddy home and the policeman taking Mickey home.</a:t>
            </a:r>
          </a:p>
          <a:p>
            <a:pPr marL="742950" indent="-742950">
              <a:buNone/>
              <a:defRPr/>
            </a:pPr>
            <a:r>
              <a:rPr lang="en-GB" sz="4000" dirty="0"/>
              <a:t>And </a:t>
            </a:r>
          </a:p>
          <a:p>
            <a:pPr>
              <a:buNone/>
              <a:defRPr/>
            </a:pPr>
            <a:r>
              <a:rPr lang="en-GB" sz="4000" dirty="0"/>
              <a:t>2)  Eddy’s school and Mickey’s school. </a:t>
            </a:r>
          </a:p>
          <a:p>
            <a:pPr>
              <a:buNone/>
              <a:defRPr/>
            </a:pPr>
            <a:endParaRPr lang="en-GB" dirty="0"/>
          </a:p>
          <a:p>
            <a:pPr algn="ctr">
              <a:buNone/>
              <a:defRPr/>
            </a:pPr>
            <a:r>
              <a:rPr lang="en-GB" b="1" dirty="0"/>
              <a:t>What does cross cutting between these scenes teach us about Mickey and Eddy? </a:t>
            </a:r>
          </a:p>
        </p:txBody>
      </p:sp>
      <p:pic>
        <p:nvPicPr>
          <p:cNvPr id="17410" name="Picture 4" descr="http://2.bp.blogspot.com/_vxRM7z378Jk/TI1FjXfN5SI/AAAAAAAAmj8/YTutMZ5q2PM/s1600/9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491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2"/>
          <p:cNvSpPr>
            <a:spLocks noGrp="1"/>
          </p:cNvSpPr>
          <p:nvPr>
            <p:ph idx="1"/>
          </p:nvPr>
        </p:nvSpPr>
        <p:spPr>
          <a:xfrm>
            <a:off x="682128" y="2010771"/>
            <a:ext cx="8229600" cy="45259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GB" altLang="en-US" b="1" u="sng" dirty="0"/>
          </a:p>
          <a:p>
            <a:pPr>
              <a:buFont typeface="Arial" panose="020B0604020202020204" pitchFamily="34" charset="0"/>
              <a:buNone/>
            </a:pPr>
            <a:endParaRPr lang="en-GB" altLang="en-US" b="1" u="sng" dirty="0"/>
          </a:p>
          <a:p>
            <a:pPr>
              <a:buFont typeface="Arial" panose="020B0604020202020204" pitchFamily="34" charset="0"/>
              <a:buNone/>
            </a:pPr>
            <a:endParaRPr lang="en-GB" altLang="en-US" b="1" u="sng" dirty="0"/>
          </a:p>
          <a:p>
            <a:pPr>
              <a:buFontTx/>
              <a:buChar char="-"/>
            </a:pPr>
            <a:r>
              <a:rPr lang="en-GB" altLang="en-US" dirty="0"/>
              <a:t>What did the explorative strategy of cross cutting help you understand about the lives of Mickey and Eddy? </a:t>
            </a:r>
          </a:p>
          <a:p>
            <a:pPr>
              <a:buFontTx/>
              <a:buChar char="-"/>
            </a:pPr>
            <a:endParaRPr lang="en-GB" altLang="en-US" dirty="0"/>
          </a:p>
          <a:p>
            <a:pPr>
              <a:buFontTx/>
              <a:buChar char="-"/>
            </a:pPr>
            <a:r>
              <a:rPr lang="en-GB" altLang="en-US" dirty="0"/>
              <a:t>What do these 2 scenes make you realise about “class”?</a:t>
            </a:r>
          </a:p>
          <a:p>
            <a:pPr>
              <a:buFontTx/>
              <a:buChar char="-"/>
            </a:pPr>
            <a:endParaRPr lang="en-GB" altLang="en-US" dirty="0"/>
          </a:p>
        </p:txBody>
      </p:sp>
      <p:pic>
        <p:nvPicPr>
          <p:cNvPr id="18434" name="Picture 4" descr="http://2.bp.blogspot.com/_vxRM7z378Jk/TI1FjXfN5SI/AAAAAAAAmj8/YTutMZ5q2PM/s1600/9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327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5004</TotalTime>
  <Words>484</Words>
  <Application>Microsoft Office PowerPoint</Application>
  <PresentationFormat>Widescreen</PresentationFormat>
  <Paragraphs>53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 4 </vt:lpstr>
      <vt:lpstr> </vt:lpstr>
      <vt:lpstr>PowerPoint Presentation</vt:lpstr>
      <vt:lpstr>PowerPoint Presentation</vt:lpstr>
      <vt:lpstr>PowerPoint Presentation</vt:lpstr>
      <vt:lpstr>.</vt:lpstr>
      <vt:lpstr>Extension – Blood Brothers set – research and create your own set design</vt:lpstr>
      <vt:lpstr>Extension – Blood Brothers Costumes</vt:lpstr>
      <vt:lpstr>Design costumes for Mrs Lyons and Mrs Johnstone – how can the costumes communicate the characters?</vt:lpstr>
      <vt:lpstr>Extension – Blood Brothers Lighting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Stones</dc:creator>
  <cp:lastModifiedBy>Duncan Evans</cp:lastModifiedBy>
  <cp:revision>38</cp:revision>
  <dcterms:created xsi:type="dcterms:W3CDTF">2020-09-30T15:27:11Z</dcterms:created>
  <dcterms:modified xsi:type="dcterms:W3CDTF">2021-09-16T11:53:32Z</dcterms:modified>
</cp:coreProperties>
</file>