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8" r:id="rId4"/>
    <p:sldId id="259" r:id="rId5"/>
    <p:sldId id="295" r:id="rId6"/>
    <p:sldId id="272" r:id="rId7"/>
    <p:sldId id="285" r:id="rId8"/>
    <p:sldId id="263" r:id="rId9"/>
    <p:sldId id="265" r:id="rId10"/>
    <p:sldId id="264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3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7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0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2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18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97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84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21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22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73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36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1453E-C102-4B21-A786-598BBCB8AAE2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259BC-C14F-4CB6-A800-75700B4E36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7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uLkooLxsO4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lXi8LfKv-0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2135188" y="3068638"/>
            <a:ext cx="7772400" cy="2305050"/>
          </a:xfrm>
        </p:spPr>
        <p:txBody>
          <a:bodyPr>
            <a:normAutofit fontScale="90000"/>
          </a:bodyPr>
          <a:lstStyle/>
          <a:p>
            <a:br>
              <a:rPr lang="en-GB" altLang="en-US" b="1" dirty="0"/>
            </a:br>
            <a:r>
              <a:rPr lang="en-GB" altLang="en-US" b="1" dirty="0"/>
              <a:t>“Blood Brothers”</a:t>
            </a:r>
            <a:br>
              <a:rPr lang="en-GB" altLang="en-US" b="1" dirty="0"/>
            </a:br>
            <a:r>
              <a:rPr lang="en-GB" altLang="en-US" b="1" dirty="0"/>
              <a:t>Script attached </a:t>
            </a:r>
          </a:p>
        </p:txBody>
      </p:sp>
      <p:pic>
        <p:nvPicPr>
          <p:cNvPr id="14338" name="Picture 4" descr="http://2.bp.blogspot.com/_vxRM7z378Jk/TI1FjXfN5SI/AAAAAAAAmj8/YTutMZ5q2PM/s1600/9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21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60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850" y="2332039"/>
            <a:ext cx="8280400" cy="4192587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en-GB" sz="4000" dirty="0"/>
              <a:t>Draw and label or describe the 6 freeze-frames you created. </a:t>
            </a:r>
          </a:p>
          <a:p>
            <a:pPr>
              <a:defRPr/>
            </a:pPr>
            <a:endParaRPr lang="en-GB" sz="4000" dirty="0"/>
          </a:p>
          <a:p>
            <a:pPr>
              <a:defRPr/>
            </a:pPr>
            <a:r>
              <a:rPr lang="en-GB" sz="4000" dirty="0"/>
              <a:t>Write down the lines that go with each freeze-frame. </a:t>
            </a:r>
          </a:p>
          <a:p>
            <a:pPr>
              <a:defRPr/>
            </a:pPr>
            <a:endParaRPr lang="en-GB" sz="4000" dirty="0"/>
          </a:p>
          <a:p>
            <a:pPr>
              <a:defRPr/>
            </a:pPr>
            <a:r>
              <a:rPr lang="en-GB" sz="4000" dirty="0"/>
              <a:t>Why did you choose these lines? (Hopefully because they are significant moments in Mrs Johnstone’s life.)</a:t>
            </a:r>
          </a:p>
          <a:p>
            <a:pPr>
              <a:defRPr/>
            </a:pPr>
            <a:endParaRPr lang="en-GB" sz="4000" dirty="0"/>
          </a:p>
          <a:p>
            <a:pPr>
              <a:defRPr/>
            </a:pPr>
            <a:r>
              <a:rPr lang="en-GB" sz="4000" dirty="0"/>
              <a:t>Why do you think  Willy Russell choose to use Marilyn Monroe as a symbol throughout ‘Blood Brothers?’</a:t>
            </a:r>
          </a:p>
          <a:p>
            <a:pPr>
              <a:buNone/>
              <a:defRPr/>
            </a:pPr>
            <a:r>
              <a:rPr lang="en-GB" dirty="0"/>
              <a:t> 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16386" name="Picture 4" descr="http://2.bp.blogspot.com/_vxRM7z378Jk/TI1FjXfN5SI/AAAAAAAAmj8/YTutMZ5q2PM/s1600/9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21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07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03" y="0"/>
            <a:ext cx="9144793" cy="182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900" u="sng" dirty="0"/>
              <a:t>Lesson 3 </a:t>
            </a:r>
          </a:p>
          <a:p>
            <a:endParaRPr lang="en-GB" dirty="0"/>
          </a:p>
          <a:p>
            <a:r>
              <a:rPr lang="en-GB" dirty="0"/>
              <a:t>The deal between Mrs Johnstone and Mrs Lyons.</a:t>
            </a:r>
          </a:p>
          <a:p>
            <a:endParaRPr lang="en-GB" dirty="0"/>
          </a:p>
          <a:p>
            <a:r>
              <a:rPr lang="en-GB" dirty="0"/>
              <a:t>Read </a:t>
            </a:r>
            <a:r>
              <a:rPr lang="en-GB"/>
              <a:t>pages below and </a:t>
            </a:r>
            <a:r>
              <a:rPr lang="en-GB" dirty="0"/>
              <a:t>listen to My Child. In pairs role play the scene (no script) and feedback on ideas/ opinions/ themes/ motivations/ empathy?</a:t>
            </a:r>
          </a:p>
          <a:p>
            <a:endParaRPr lang="en-GB" dirty="0"/>
          </a:p>
          <a:p>
            <a:r>
              <a:rPr lang="en-GB" dirty="0"/>
              <a:t>In 3s work on a polished version of the scene. They should think about movement, space, gesture, voice, language, accent, pace and tension. Director should introduce the extract. Evaluate.</a:t>
            </a:r>
          </a:p>
          <a:p>
            <a:endParaRPr lang="en-GB" dirty="0"/>
          </a:p>
        </p:txBody>
      </p:sp>
      <p:pic>
        <p:nvPicPr>
          <p:cNvPr id="5" name="03 My Chi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6162" y="242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Lesson 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4482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Pre Study tasks </a:t>
            </a:r>
          </a:p>
          <a:p>
            <a:endParaRPr lang="en-GB" dirty="0"/>
          </a:p>
          <a:p>
            <a:r>
              <a:rPr lang="en-GB" b="1" dirty="0"/>
              <a:t>What does it mean to have a Blood Brother?</a:t>
            </a:r>
          </a:p>
          <a:p>
            <a:endParaRPr lang="en-GB" dirty="0"/>
          </a:p>
          <a:p>
            <a:r>
              <a:rPr lang="en-GB" b="1" dirty="0"/>
              <a:t>Discuss thoughts on adoption? Create a for and against argument </a:t>
            </a:r>
          </a:p>
          <a:p>
            <a:endParaRPr lang="en-GB" dirty="0"/>
          </a:p>
          <a:p>
            <a:r>
              <a:rPr lang="en-GB" b="1" dirty="0"/>
              <a:t>Discuss thoughts on giving a baby up for adoption? </a:t>
            </a:r>
          </a:p>
          <a:p>
            <a:endParaRPr lang="en-GB" dirty="0"/>
          </a:p>
          <a:p>
            <a:r>
              <a:rPr lang="en-GB" b="1" dirty="0"/>
              <a:t>Is it better to be born into a rich or poor family? Why?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818" y="-66421"/>
            <a:ext cx="9144793" cy="189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7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The Prologue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47500" lnSpcReduction="20000"/>
          </a:bodyPr>
          <a:lstStyle/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Narrator:</a:t>
            </a:r>
            <a:endParaRPr lang="en-GB" dirty="0"/>
          </a:p>
          <a:p>
            <a:r>
              <a:rPr lang="en-US" dirty="0"/>
              <a:t>So did y’ hear the story if the Johnstone twins?</a:t>
            </a:r>
            <a:endParaRPr lang="en-GB" dirty="0"/>
          </a:p>
          <a:p>
            <a:r>
              <a:rPr lang="en-US" dirty="0"/>
              <a:t>As like each other as two new pins,</a:t>
            </a:r>
            <a:endParaRPr lang="en-GB" dirty="0"/>
          </a:p>
          <a:p>
            <a:r>
              <a:rPr lang="en-US" dirty="0"/>
              <a:t>Of one womb born, on the self same day,</a:t>
            </a:r>
            <a:endParaRPr lang="en-GB" dirty="0"/>
          </a:p>
          <a:p>
            <a:r>
              <a:rPr lang="en-US" dirty="0"/>
              <a:t>How one was kept and one given away?</a:t>
            </a:r>
            <a:endParaRPr lang="en-GB" dirty="0"/>
          </a:p>
          <a:p>
            <a:r>
              <a:rPr lang="en-US" dirty="0"/>
              <a:t>An’ did you never hear how the </a:t>
            </a:r>
            <a:r>
              <a:rPr lang="en-US" dirty="0" err="1"/>
              <a:t>Johnstones</a:t>
            </a:r>
            <a:r>
              <a:rPr lang="en-US" dirty="0"/>
              <a:t> died?</a:t>
            </a:r>
            <a:endParaRPr lang="en-GB" dirty="0"/>
          </a:p>
          <a:p>
            <a:r>
              <a:rPr lang="en-US" dirty="0"/>
              <a:t>Never knowing that they shared one name,</a:t>
            </a:r>
            <a:endParaRPr lang="en-GB" dirty="0"/>
          </a:p>
          <a:p>
            <a:r>
              <a:rPr lang="en-US" dirty="0"/>
              <a:t>Till the day they died, when a mother cried</a:t>
            </a:r>
            <a:endParaRPr lang="en-GB" dirty="0"/>
          </a:p>
          <a:p>
            <a:r>
              <a:rPr lang="en-US" dirty="0"/>
              <a:t>“My own dear sons lie slain.”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  <a:p>
            <a:r>
              <a:rPr lang="en-US" dirty="0"/>
              <a:t>An’ did y’ never hear of the mother, so cruel,</a:t>
            </a:r>
            <a:endParaRPr lang="en-GB" dirty="0"/>
          </a:p>
          <a:p>
            <a:r>
              <a:rPr lang="en-US" dirty="0"/>
              <a:t>There’s a stone in place of her heart?</a:t>
            </a:r>
            <a:endParaRPr lang="en-GB" dirty="0"/>
          </a:p>
          <a:p>
            <a:r>
              <a:rPr lang="en-US" dirty="0"/>
              <a:t>Then bring her on and come judge for yourselves</a:t>
            </a:r>
            <a:endParaRPr lang="en-GB" dirty="0"/>
          </a:p>
          <a:p>
            <a:r>
              <a:rPr lang="en-US" dirty="0"/>
              <a:t>How she came to play this part.</a:t>
            </a:r>
            <a:endParaRPr lang="en-GB" dirty="0"/>
          </a:p>
          <a:p>
            <a:r>
              <a:rPr lang="en-US" dirty="0"/>
              <a:t> 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603" y="-66421"/>
            <a:ext cx="9144793" cy="2188654"/>
          </a:xfrm>
          <a:prstGeom prst="rect">
            <a:avLst/>
          </a:prstGeom>
        </p:spPr>
      </p:pic>
      <p:pic>
        <p:nvPicPr>
          <p:cNvPr id="5" name="01 Overt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The role of the Narrator – comments on the action/ always there/ sees everything (compare with the role of Greek Chorus in Greek Tragedy)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Annotate his opening speech to make it: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Sinister</a:t>
            </a:r>
          </a:p>
          <a:p>
            <a:r>
              <a:rPr lang="en-GB" dirty="0"/>
              <a:t>Sympathetic</a:t>
            </a:r>
          </a:p>
          <a:p>
            <a:r>
              <a:rPr lang="en-GB" dirty="0"/>
              <a:t>Gossipy</a:t>
            </a:r>
          </a:p>
          <a:p>
            <a:r>
              <a:rPr lang="en-GB" dirty="0"/>
              <a:t>Bored</a:t>
            </a:r>
          </a:p>
          <a:p>
            <a:r>
              <a:rPr lang="en-GB" dirty="0"/>
              <a:t>Shocked</a:t>
            </a:r>
          </a:p>
          <a:p>
            <a:r>
              <a:rPr lang="en-GB" dirty="0"/>
              <a:t>Frightening / Foreshadowing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424" y="-66421"/>
            <a:ext cx="9144793" cy="2188654"/>
          </a:xfrm>
          <a:prstGeom prst="rect">
            <a:avLst/>
          </a:prstGeom>
        </p:spPr>
      </p:pic>
      <p:pic>
        <p:nvPicPr>
          <p:cNvPr id="4" name="quLkooLxsO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75779" y="2863723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MlXi8LfKv-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7146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77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Newspaper headlines-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“Twin Brothers In Shoot Out, Both Die” </a:t>
            </a:r>
          </a:p>
          <a:p>
            <a:r>
              <a:rPr lang="en-GB" dirty="0"/>
              <a:t>“Police Drawn Into Twin Brother’s Dispute”</a:t>
            </a:r>
          </a:p>
          <a:p>
            <a:r>
              <a:rPr lang="en-GB" dirty="0"/>
              <a:t>“Misunderstanding Leads To Tragedy”</a:t>
            </a:r>
          </a:p>
          <a:p>
            <a:r>
              <a:rPr lang="en-GB" dirty="0"/>
              <a:t>“He’s Your Brother” Shouts Mum But Too late”</a:t>
            </a:r>
          </a:p>
          <a:p>
            <a:endParaRPr lang="en-GB" dirty="0"/>
          </a:p>
          <a:p>
            <a:r>
              <a:rPr lang="en-GB" dirty="0"/>
              <a:t>Discussion-</a:t>
            </a:r>
          </a:p>
          <a:p>
            <a:pPr lvl="0"/>
            <a:r>
              <a:rPr lang="en-GB" dirty="0"/>
              <a:t>What might have happened to lead up to such a terrible thing?</a:t>
            </a:r>
          </a:p>
          <a:p>
            <a:pPr lvl="0"/>
            <a:r>
              <a:rPr lang="en-GB" dirty="0"/>
              <a:t>Who else might be involved?</a:t>
            </a:r>
          </a:p>
          <a:p>
            <a:pPr lvl="0"/>
            <a:r>
              <a:rPr lang="en-GB" dirty="0"/>
              <a:t> </a:t>
            </a:r>
          </a:p>
          <a:p>
            <a:r>
              <a:rPr lang="en-GB" dirty="0"/>
              <a:t>Prepare five plot lines that explain one possible reason behind the headlines. Write a brief</a:t>
            </a:r>
            <a:r>
              <a:rPr lang="en-GB" b="1" dirty="0"/>
              <a:t> narration</a:t>
            </a:r>
            <a:r>
              <a:rPr lang="en-GB" dirty="0"/>
              <a:t> to the audience for each image (sinister, all seeing, all knowing)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08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6129"/>
          </a:xfrm>
        </p:spPr>
        <p:txBody>
          <a:bodyPr>
            <a:normAutofit fontScale="90000"/>
          </a:bodyPr>
          <a:lstStyle/>
          <a:p>
            <a:r>
              <a:rPr lang="en-GB" dirty="0"/>
              <a:t>Homework 1</a:t>
            </a:r>
            <a:br>
              <a:rPr lang="en-GB" dirty="0"/>
            </a:br>
            <a:r>
              <a:rPr lang="en-GB" dirty="0"/>
              <a:t>Marilyn Monroe – what do you know? Find out 10 interesting facts about 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202" y="1690688"/>
            <a:ext cx="2705100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70" y="1690688"/>
            <a:ext cx="5558663" cy="535674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58621" y="4419600"/>
            <a:ext cx="1876425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02" y="1690688"/>
            <a:ext cx="2847975" cy="170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133" y="3113943"/>
            <a:ext cx="1847850" cy="2466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070" y="4369061"/>
            <a:ext cx="1752600" cy="26003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0714" y="3244334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acts </a:t>
            </a:r>
          </a:p>
        </p:txBody>
      </p:sp>
    </p:spTree>
    <p:extLst>
      <p:ext uri="{BB962C8B-B14F-4D97-AF65-F5344CB8AC3E}">
        <p14:creationId xmlns:p14="http://schemas.microsoft.com/office/powerpoint/2010/main" val="247310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http://2.bp.blogspot.com/_vxRM7z378Jk/TI1FjXfN5SI/AAAAAAAAmj8/YTutMZ5q2PM/s1600/9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219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436728" y="2852739"/>
            <a:ext cx="9835985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800" b="1" u="sng" dirty="0"/>
              <a:t>Lesson 2 </a:t>
            </a:r>
          </a:p>
          <a:p>
            <a:r>
              <a:rPr lang="en-GB" altLang="en-US" b="1" u="sng" dirty="0"/>
              <a:t>The story of Mrs Johnstone.</a:t>
            </a:r>
          </a:p>
          <a:p>
            <a:endParaRPr lang="en-GB" altLang="en-US" sz="2000" b="1" u="sng" dirty="0"/>
          </a:p>
          <a:p>
            <a:r>
              <a:rPr lang="en-GB" altLang="en-US" sz="2000" b="1" i="1" dirty="0"/>
              <a:t>Explorative strategies – Still Image and Narration</a:t>
            </a:r>
          </a:p>
          <a:p>
            <a:endParaRPr lang="en-GB" altLang="en-US" sz="2000" i="1" dirty="0"/>
          </a:p>
          <a:p>
            <a:r>
              <a:rPr lang="en-GB" altLang="en-US" sz="2000" dirty="0"/>
              <a:t>Read the lyrics from ‘Marilyn Monroe’ song. Create six tableaux which mark key moments in Mrs Johnstone’s  life. </a:t>
            </a:r>
          </a:p>
          <a:p>
            <a:endParaRPr lang="en-GB" altLang="en-US" sz="2000" dirty="0"/>
          </a:p>
          <a:p>
            <a:r>
              <a:rPr lang="en-GB" altLang="en-US" sz="2000" dirty="0"/>
              <a:t>Once you have created/ designed the images add some narration. Will the narration be between each image or as each image is frozen? Consider how you move from one tableau to the next.  </a:t>
            </a:r>
          </a:p>
        </p:txBody>
      </p:sp>
    </p:spTree>
    <p:extLst>
      <p:ext uri="{BB962C8B-B14F-4D97-AF65-F5344CB8AC3E}">
        <p14:creationId xmlns:p14="http://schemas.microsoft.com/office/powerpoint/2010/main" val="158613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63772"/>
            <a:ext cx="12192000" cy="70217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Once I had a husband - You know the sort of chap,</a:t>
            </a:r>
          </a:p>
          <a:p>
            <a:pPr marL="0" indent="0">
              <a:buNone/>
            </a:pPr>
            <a:r>
              <a:rPr lang="en-GB" sz="3200" dirty="0"/>
              <a:t>I met him at a dance- And how he came on with the chat</a:t>
            </a:r>
          </a:p>
          <a:p>
            <a:pPr marL="0" indent="0">
              <a:buNone/>
            </a:pPr>
            <a:r>
              <a:rPr lang="en-GB" sz="3200" dirty="0"/>
              <a:t>.He said my eyes were deep blue pools- My skin as soft as snow</a:t>
            </a:r>
          </a:p>
          <a:p>
            <a:pPr marL="0" indent="0">
              <a:buNone/>
            </a:pPr>
            <a:r>
              <a:rPr lang="en-GB" sz="3200" dirty="0"/>
              <a:t>He told me I was sexier than Marilyn Monroe</a:t>
            </a:r>
          </a:p>
          <a:p>
            <a:pPr marL="0" indent="0">
              <a:buNone/>
            </a:pPr>
            <a:r>
              <a:rPr lang="en-GB" sz="3200" dirty="0"/>
              <a:t>		And we went dancing, We went dancing.</a:t>
            </a:r>
          </a:p>
          <a:p>
            <a:pPr marL="0" indent="0">
              <a:buNone/>
            </a:pPr>
            <a:r>
              <a:rPr lang="en-GB" sz="3200" dirty="0"/>
              <a:t>Then, of course, I found, That I was six weeks overdue.</a:t>
            </a:r>
          </a:p>
          <a:p>
            <a:pPr marL="0" indent="0">
              <a:buNone/>
            </a:pPr>
            <a:r>
              <a:rPr lang="en-GB" sz="3200" dirty="0"/>
              <a:t>We got married at the registry An' then we had a "do".</a:t>
            </a:r>
          </a:p>
          <a:p>
            <a:pPr marL="0" indent="0">
              <a:buNone/>
            </a:pPr>
            <a:r>
              <a:rPr lang="en-GB" sz="3200" dirty="0"/>
              <a:t>We all had curly salmon sandwiches, An' how the ale did flow.</a:t>
            </a:r>
          </a:p>
          <a:p>
            <a:pPr marL="0" indent="0">
              <a:buNone/>
            </a:pPr>
            <a:r>
              <a:rPr lang="en-GB" sz="3200" dirty="0"/>
              <a:t>They said the bride was lovelier than Marilyn Monroe</a:t>
            </a:r>
          </a:p>
          <a:p>
            <a:pPr marL="0" indent="0">
              <a:buNone/>
            </a:pPr>
            <a:r>
              <a:rPr lang="en-GB" sz="3200" dirty="0"/>
              <a:t>		And we went dancing, Yes, we went dancing</a:t>
            </a:r>
          </a:p>
          <a:p>
            <a:pPr marL="0" indent="0">
              <a:buNone/>
            </a:pPr>
            <a:r>
              <a:rPr lang="en-GB" sz="3200" dirty="0"/>
              <a:t>Then the baby came along We called him Darren Wayne.</a:t>
            </a:r>
          </a:p>
          <a:p>
            <a:pPr marL="0" indent="0">
              <a:buNone/>
            </a:pPr>
            <a:r>
              <a:rPr lang="en-GB" sz="3200" dirty="0"/>
              <a:t>Then three months on </a:t>
            </a:r>
            <a:r>
              <a:rPr lang="en-GB" sz="3200" dirty="0" err="1"/>
              <a:t>i</a:t>
            </a:r>
            <a:r>
              <a:rPr lang="en-GB" sz="3200" dirty="0"/>
              <a:t> found that I was in the club again.</a:t>
            </a:r>
          </a:p>
          <a:p>
            <a:pPr marL="0" indent="0">
              <a:buNone/>
            </a:pPr>
            <a:r>
              <a:rPr lang="en-GB" sz="3200" dirty="0"/>
              <a:t>An' though I still fancied dancing, My husband wouldn't go</a:t>
            </a:r>
          </a:p>
          <a:p>
            <a:pPr marL="0" indent="0">
              <a:buNone/>
            </a:pPr>
            <a:r>
              <a:rPr lang="en-GB" sz="3200" dirty="0"/>
              <a:t>With a wife he said was twice the size of Marilyn Monroe</a:t>
            </a:r>
          </a:p>
          <a:p>
            <a:pPr marL="0" indent="0">
              <a:buNone/>
            </a:pPr>
            <a:r>
              <a:rPr lang="en-GB" sz="3200" dirty="0"/>
              <a:t>		</a:t>
            </a:r>
            <a:r>
              <a:rPr lang="en-GB" sz="3300" dirty="0"/>
              <a:t>No more dancing, No more dancing.</a:t>
            </a:r>
          </a:p>
          <a:p>
            <a:pPr marL="0" indent="0">
              <a:buNone/>
            </a:pPr>
            <a:r>
              <a:rPr lang="en-GB" sz="3200" dirty="0"/>
              <a:t>By the time I was twenty-five, I looked like forty-two.</a:t>
            </a:r>
          </a:p>
          <a:p>
            <a:pPr marL="0" indent="0">
              <a:buNone/>
            </a:pPr>
            <a:r>
              <a:rPr lang="en-GB" sz="3200" dirty="0"/>
              <a:t>With seven hungry mouths to feed, And one more nearly due</a:t>
            </a:r>
          </a:p>
          <a:p>
            <a:pPr marL="0" indent="0">
              <a:buNone/>
            </a:pPr>
            <a:r>
              <a:rPr lang="en-GB" sz="3200" dirty="0"/>
              <a:t>Me husband, he walked out on me, A month or two ago</a:t>
            </a:r>
          </a:p>
          <a:p>
            <a:pPr marL="0" indent="0">
              <a:buNone/>
            </a:pPr>
            <a:r>
              <a:rPr lang="en-GB" sz="3200" dirty="0"/>
              <a:t>For a girl they say who looks a bit like Marilyn Monroe</a:t>
            </a:r>
          </a:p>
          <a:p>
            <a:pPr marL="0" indent="0">
              <a:buNone/>
            </a:pPr>
            <a:r>
              <a:rPr lang="en-GB" sz="3200" dirty="0"/>
              <a:t>		And they go dancing, They go dancing</a:t>
            </a:r>
          </a:p>
          <a:p>
            <a:pPr marL="0" indent="0">
              <a:buNone/>
            </a:pPr>
            <a:r>
              <a:rPr lang="en-GB" sz="3200" dirty="0"/>
              <a:t>		Yes, they go dancing, They go dancing.</a:t>
            </a:r>
          </a:p>
          <a:p>
            <a:endParaRPr lang="en-GB" dirty="0"/>
          </a:p>
        </p:txBody>
      </p:sp>
      <p:pic>
        <p:nvPicPr>
          <p:cNvPr id="4" name="02 Marilyn Monro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6603" y="626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5004</TotalTime>
  <Words>823</Words>
  <Application>Microsoft Office PowerPoint</Application>
  <PresentationFormat>Widescreen</PresentationFormat>
  <Paragraphs>103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 “Blood Brothers” Script attached </vt:lpstr>
      <vt:lpstr>    Lesson 1 </vt:lpstr>
      <vt:lpstr>     The Prologue</vt:lpstr>
      <vt:lpstr> </vt:lpstr>
      <vt:lpstr>PowerPoint Presentation</vt:lpstr>
      <vt:lpstr>Newspaper headlines- </vt:lpstr>
      <vt:lpstr>Homework 1 Marilyn Monroe – what do you know? Find out 10 interesting facts about her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Stones</dc:creator>
  <cp:lastModifiedBy>Duncan Evans</cp:lastModifiedBy>
  <cp:revision>37</cp:revision>
  <dcterms:created xsi:type="dcterms:W3CDTF">2020-09-30T15:27:11Z</dcterms:created>
  <dcterms:modified xsi:type="dcterms:W3CDTF">2021-09-16T11:53:12Z</dcterms:modified>
</cp:coreProperties>
</file>