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80" autoAdjust="0"/>
  </p:normalViewPr>
  <p:slideViewPr>
    <p:cSldViewPr>
      <p:cViewPr varScale="1">
        <p:scale>
          <a:sx n="64" d="100"/>
          <a:sy n="64" d="100"/>
        </p:scale>
        <p:origin x="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7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03EEA-C78F-44B0-824F-C9846822CF81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96B4C-5523-4F6B-BFF1-15D260898B5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is a computer?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Jacquard Loom 1801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6" name="Picture 2" descr="C:\Users\jwhight\Desktop\jacquardLo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6720747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869160"/>
            <a:ext cx="7931224" cy="158417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 loom was programmable!</a:t>
            </a:r>
          </a:p>
          <a:p>
            <a:r>
              <a:rPr lang="en-GB" dirty="0" smtClean="0"/>
              <a:t>It processed yarn into fabrics</a:t>
            </a:r>
          </a:p>
          <a:p>
            <a:r>
              <a:rPr lang="en-GB" dirty="0" smtClean="0"/>
              <a:t>The pattern to be woven was defined by a set of punched cards.</a:t>
            </a:r>
            <a:endParaRPr lang="en-GB" dirty="0"/>
          </a:p>
        </p:txBody>
      </p:sp>
      <p:pic>
        <p:nvPicPr>
          <p:cNvPr id="2050" name="Picture 2" descr="C:\Users\jwhight\Desktop\jacquar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20688"/>
            <a:ext cx="482730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Pianola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229200"/>
            <a:ext cx="8291264" cy="125700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Also, programmable!  Musical tunes are stored on a rotating metal drum as spikes.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pianola</a:t>
            </a:r>
            <a:r>
              <a:rPr lang="en-GB" dirty="0" smtClean="0"/>
              <a:t> processes music</a:t>
            </a:r>
            <a:endParaRPr lang="en-GB" dirty="0"/>
          </a:p>
        </p:txBody>
      </p:sp>
      <p:pic>
        <p:nvPicPr>
          <p:cNvPr id="3074" name="Picture 2" descr="C:\Users\jwhight\Desktop\pianolano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836712"/>
            <a:ext cx="4419600" cy="433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Computers are programmable machines</a:t>
            </a:r>
          </a:p>
          <a:p>
            <a:r>
              <a:rPr lang="en-GB" dirty="0" smtClean="0"/>
              <a:t>Programmes (or software) are written by programmers and control what the computer does.</a:t>
            </a:r>
          </a:p>
          <a:p>
            <a:r>
              <a:rPr lang="en-GB" dirty="0" smtClean="0"/>
              <a:t>Programmes are stored on media such as Hard Disks, Memory sticks, memory chips.</a:t>
            </a:r>
          </a:p>
          <a:p>
            <a:r>
              <a:rPr lang="en-GB" dirty="0" smtClean="0"/>
              <a:t>Computers process “data”.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Computer System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3528" y="2420888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Input Devices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275856" y="2420888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Processing Devices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275856" y="4293096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Storage Devices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6156176" y="2420888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Output Devices</a:t>
            </a:r>
            <a:endParaRPr lang="en-GB" sz="2800" dirty="0"/>
          </a:p>
        </p:txBody>
      </p:sp>
      <p:sp>
        <p:nvSpPr>
          <p:cNvPr id="8" name="Right Arrow 7"/>
          <p:cNvSpPr/>
          <p:nvPr/>
        </p:nvSpPr>
        <p:spPr>
          <a:xfrm>
            <a:off x="2699792" y="278092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724128" y="278092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>
            <a:off x="4644008" y="3717032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16200000">
            <a:off x="3923928" y="3717032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What is a computer?</vt:lpstr>
      <vt:lpstr>Jacquard Loom 1801 </vt:lpstr>
      <vt:lpstr>PowerPoint Presentation</vt:lpstr>
      <vt:lpstr>Pianola</vt:lpstr>
      <vt:lpstr>Computers</vt:lpstr>
      <vt:lpstr>A Computer System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jwhight</dc:creator>
  <cp:lastModifiedBy>Jon Whight</cp:lastModifiedBy>
  <cp:revision>22</cp:revision>
  <dcterms:created xsi:type="dcterms:W3CDTF">2012-06-13T10:13:20Z</dcterms:created>
  <dcterms:modified xsi:type="dcterms:W3CDTF">2020-12-02T08:59:12Z</dcterms:modified>
</cp:coreProperties>
</file>