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Lst>
  <p:notesMasterIdLst>
    <p:notesMasterId r:id="rId263"/>
  </p:notesMasterIdLst>
  <p:sldIdLst>
    <p:sldId id="411" r:id="rId29"/>
    <p:sldId id="256" r:id="rId30"/>
    <p:sldId id="260" r:id="rId31"/>
    <p:sldId id="412" r:id="rId32"/>
    <p:sldId id="257" r:id="rId33"/>
    <p:sldId id="258" r:id="rId34"/>
    <p:sldId id="259" r:id="rId35"/>
    <p:sldId id="261" r:id="rId36"/>
    <p:sldId id="413" r:id="rId37"/>
    <p:sldId id="267" r:id="rId38"/>
    <p:sldId id="414" r:id="rId39"/>
    <p:sldId id="269" r:id="rId40"/>
    <p:sldId id="270" r:id="rId41"/>
    <p:sldId id="262" r:id="rId42"/>
    <p:sldId id="263" r:id="rId43"/>
    <p:sldId id="264" r:id="rId44"/>
    <p:sldId id="265" r:id="rId45"/>
    <p:sldId id="266" r:id="rId46"/>
    <p:sldId id="271" r:id="rId47"/>
    <p:sldId id="272" r:id="rId48"/>
    <p:sldId id="273" r:id="rId49"/>
    <p:sldId id="274" r:id="rId50"/>
    <p:sldId id="280" r:id="rId51"/>
    <p:sldId id="275" r:id="rId52"/>
    <p:sldId id="276" r:id="rId53"/>
    <p:sldId id="277" r:id="rId54"/>
    <p:sldId id="278" r:id="rId55"/>
    <p:sldId id="279" r:id="rId56"/>
    <p:sldId id="320" r:id="rId57"/>
    <p:sldId id="319" r:id="rId58"/>
    <p:sldId id="281" r:id="rId59"/>
    <p:sldId id="282" r:id="rId60"/>
    <p:sldId id="283" r:id="rId61"/>
    <p:sldId id="284"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98" r:id="rId76"/>
    <p:sldId id="299" r:id="rId77"/>
    <p:sldId id="300" r:id="rId78"/>
    <p:sldId id="301" r:id="rId79"/>
    <p:sldId id="302" r:id="rId80"/>
    <p:sldId id="303" r:id="rId81"/>
    <p:sldId id="304" r:id="rId82"/>
    <p:sldId id="305" r:id="rId83"/>
    <p:sldId id="306" r:id="rId84"/>
    <p:sldId id="307" r:id="rId85"/>
    <p:sldId id="308" r:id="rId86"/>
    <p:sldId id="309" r:id="rId87"/>
    <p:sldId id="310" r:id="rId88"/>
    <p:sldId id="311" r:id="rId89"/>
    <p:sldId id="312" r:id="rId90"/>
    <p:sldId id="313" r:id="rId91"/>
    <p:sldId id="314" r:id="rId92"/>
    <p:sldId id="315" r:id="rId93"/>
    <p:sldId id="316" r:id="rId94"/>
    <p:sldId id="317" r:id="rId95"/>
    <p:sldId id="318" r:id="rId96"/>
    <p:sldId id="322" r:id="rId97"/>
    <p:sldId id="323" r:id="rId98"/>
    <p:sldId id="324" r:id="rId99"/>
    <p:sldId id="325" r:id="rId100"/>
    <p:sldId id="326" r:id="rId101"/>
    <p:sldId id="327" r:id="rId102"/>
    <p:sldId id="328" r:id="rId103"/>
    <p:sldId id="329" r:id="rId104"/>
    <p:sldId id="330" r:id="rId105"/>
    <p:sldId id="331" r:id="rId106"/>
    <p:sldId id="332" r:id="rId107"/>
    <p:sldId id="335" r:id="rId108"/>
    <p:sldId id="333" r:id="rId109"/>
    <p:sldId id="334" r:id="rId110"/>
    <p:sldId id="336" r:id="rId111"/>
    <p:sldId id="338" r:id="rId112"/>
    <p:sldId id="337" r:id="rId113"/>
    <p:sldId id="339" r:id="rId114"/>
    <p:sldId id="340" r:id="rId115"/>
    <p:sldId id="345" r:id="rId116"/>
    <p:sldId id="346" r:id="rId117"/>
    <p:sldId id="341" r:id="rId118"/>
    <p:sldId id="347" r:id="rId119"/>
    <p:sldId id="348" r:id="rId120"/>
    <p:sldId id="349" r:id="rId121"/>
    <p:sldId id="350" r:id="rId122"/>
    <p:sldId id="351" r:id="rId123"/>
    <p:sldId id="352" r:id="rId124"/>
    <p:sldId id="353" r:id="rId125"/>
    <p:sldId id="354" r:id="rId126"/>
    <p:sldId id="342" r:id="rId127"/>
    <p:sldId id="355" r:id="rId128"/>
    <p:sldId id="356" r:id="rId129"/>
    <p:sldId id="357" r:id="rId130"/>
    <p:sldId id="343" r:id="rId131"/>
    <p:sldId id="415" r:id="rId132"/>
    <p:sldId id="358" r:id="rId133"/>
    <p:sldId id="359" r:id="rId134"/>
    <p:sldId id="407" r:id="rId135"/>
    <p:sldId id="408" r:id="rId136"/>
    <p:sldId id="362" r:id="rId137"/>
    <p:sldId id="363" r:id="rId138"/>
    <p:sldId id="360" r:id="rId139"/>
    <p:sldId id="361" r:id="rId140"/>
    <p:sldId id="321" r:id="rId141"/>
    <p:sldId id="364" r:id="rId142"/>
    <p:sldId id="365" r:id="rId143"/>
    <p:sldId id="366" r:id="rId144"/>
    <p:sldId id="367" r:id="rId145"/>
    <p:sldId id="368" r:id="rId146"/>
    <p:sldId id="369" r:id="rId147"/>
    <p:sldId id="370" r:id="rId148"/>
    <p:sldId id="371" r:id="rId149"/>
    <p:sldId id="372" r:id="rId150"/>
    <p:sldId id="373" r:id="rId151"/>
    <p:sldId id="374" r:id="rId152"/>
    <p:sldId id="375" r:id="rId153"/>
    <p:sldId id="397" r:id="rId154"/>
    <p:sldId id="376" r:id="rId155"/>
    <p:sldId id="378" r:id="rId156"/>
    <p:sldId id="377" r:id="rId157"/>
    <p:sldId id="379" r:id="rId158"/>
    <p:sldId id="380" r:id="rId159"/>
    <p:sldId id="381" r:id="rId160"/>
    <p:sldId id="383" r:id="rId161"/>
    <p:sldId id="382" r:id="rId162"/>
    <p:sldId id="384" r:id="rId163"/>
    <p:sldId id="385" r:id="rId164"/>
    <p:sldId id="386" r:id="rId165"/>
    <p:sldId id="387" r:id="rId166"/>
    <p:sldId id="396" r:id="rId167"/>
    <p:sldId id="388" r:id="rId168"/>
    <p:sldId id="389" r:id="rId169"/>
    <p:sldId id="390" r:id="rId170"/>
    <p:sldId id="392" r:id="rId171"/>
    <p:sldId id="391" r:id="rId172"/>
    <p:sldId id="394" r:id="rId173"/>
    <p:sldId id="393" r:id="rId174"/>
    <p:sldId id="395" r:id="rId175"/>
    <p:sldId id="398" r:id="rId176"/>
    <p:sldId id="399" r:id="rId177"/>
    <p:sldId id="401" r:id="rId178"/>
    <p:sldId id="400" r:id="rId179"/>
    <p:sldId id="402" r:id="rId180"/>
    <p:sldId id="403" r:id="rId181"/>
    <p:sldId id="404" r:id="rId182"/>
    <p:sldId id="409" r:id="rId183"/>
    <p:sldId id="405" r:id="rId184"/>
    <p:sldId id="406" r:id="rId185"/>
    <p:sldId id="410" r:id="rId186"/>
    <p:sldId id="416" r:id="rId187"/>
    <p:sldId id="417" r:id="rId188"/>
    <p:sldId id="418" r:id="rId189"/>
    <p:sldId id="419" r:id="rId190"/>
    <p:sldId id="420" r:id="rId191"/>
    <p:sldId id="421" r:id="rId192"/>
    <p:sldId id="422" r:id="rId193"/>
    <p:sldId id="423" r:id="rId194"/>
    <p:sldId id="424" r:id="rId195"/>
    <p:sldId id="425" r:id="rId196"/>
    <p:sldId id="426" r:id="rId197"/>
    <p:sldId id="427" r:id="rId198"/>
    <p:sldId id="428" r:id="rId199"/>
    <p:sldId id="429" r:id="rId200"/>
    <p:sldId id="430" r:id="rId201"/>
    <p:sldId id="431" r:id="rId202"/>
    <p:sldId id="432" r:id="rId203"/>
    <p:sldId id="433" r:id="rId204"/>
    <p:sldId id="434" r:id="rId205"/>
    <p:sldId id="435" r:id="rId206"/>
    <p:sldId id="436" r:id="rId207"/>
    <p:sldId id="437" r:id="rId208"/>
    <p:sldId id="438" r:id="rId209"/>
    <p:sldId id="439" r:id="rId210"/>
    <p:sldId id="440" r:id="rId211"/>
    <p:sldId id="441" r:id="rId212"/>
    <p:sldId id="442" r:id="rId213"/>
    <p:sldId id="443" r:id="rId214"/>
    <p:sldId id="444" r:id="rId215"/>
    <p:sldId id="445" r:id="rId216"/>
    <p:sldId id="446" r:id="rId217"/>
    <p:sldId id="447" r:id="rId218"/>
    <p:sldId id="448" r:id="rId219"/>
    <p:sldId id="449" r:id="rId220"/>
    <p:sldId id="450" r:id="rId221"/>
    <p:sldId id="451" r:id="rId222"/>
    <p:sldId id="452" r:id="rId223"/>
    <p:sldId id="453" r:id="rId224"/>
    <p:sldId id="454" r:id="rId225"/>
    <p:sldId id="455" r:id="rId226"/>
    <p:sldId id="456" r:id="rId227"/>
    <p:sldId id="457" r:id="rId228"/>
    <p:sldId id="458" r:id="rId229"/>
    <p:sldId id="459" r:id="rId230"/>
    <p:sldId id="460" r:id="rId231"/>
    <p:sldId id="461" r:id="rId232"/>
    <p:sldId id="462" r:id="rId233"/>
    <p:sldId id="463" r:id="rId234"/>
    <p:sldId id="464" r:id="rId235"/>
    <p:sldId id="465" r:id="rId236"/>
    <p:sldId id="466" r:id="rId237"/>
    <p:sldId id="467" r:id="rId238"/>
    <p:sldId id="468" r:id="rId239"/>
    <p:sldId id="469" r:id="rId240"/>
    <p:sldId id="470" r:id="rId241"/>
    <p:sldId id="471" r:id="rId242"/>
    <p:sldId id="472" r:id="rId243"/>
    <p:sldId id="473" r:id="rId244"/>
    <p:sldId id="474" r:id="rId245"/>
    <p:sldId id="475" r:id="rId246"/>
    <p:sldId id="476" r:id="rId247"/>
    <p:sldId id="477" r:id="rId248"/>
    <p:sldId id="478" r:id="rId249"/>
    <p:sldId id="479" r:id="rId250"/>
    <p:sldId id="480" r:id="rId251"/>
    <p:sldId id="481" r:id="rId252"/>
    <p:sldId id="482" r:id="rId253"/>
    <p:sldId id="483" r:id="rId254"/>
    <p:sldId id="484" r:id="rId255"/>
    <p:sldId id="485" r:id="rId256"/>
    <p:sldId id="486" r:id="rId257"/>
    <p:sldId id="487" r:id="rId258"/>
    <p:sldId id="488" r:id="rId259"/>
    <p:sldId id="489" r:id="rId260"/>
    <p:sldId id="490" r:id="rId261"/>
    <p:sldId id="491" r:id="rId2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65" d="100"/>
          <a:sy n="65" d="100"/>
        </p:scale>
        <p:origin x="72"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37" Type="http://schemas.openxmlformats.org/officeDocument/2006/relationships/slide" Target="slides/slide209.xml"/><Relationship Id="rId258" Type="http://schemas.openxmlformats.org/officeDocument/2006/relationships/slide" Target="slides/slide230.xml"/><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notesMaster" Target="notesMasters/notesMaster1.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viewProps" Target="viewProps.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theme" Target="theme/theme1.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tableStyles" Target="tableStyles.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F9B5-BF09-4342-8D0E-88F7FEDF5560}" type="datetimeFigureOut">
              <a:rPr lang="en-GB" smtClean="0"/>
              <a:t>5/17/2022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A7E85-4354-47DE-BA11-23E3EB215841}" type="slidenum">
              <a:rPr lang="en-GB" smtClean="0"/>
              <a:t>‹#›</a:t>
            </a:fld>
            <a:endParaRPr lang="en-GB"/>
          </a:p>
        </p:txBody>
      </p:sp>
    </p:spTree>
    <p:extLst>
      <p:ext uri="{BB962C8B-B14F-4D97-AF65-F5344CB8AC3E}">
        <p14:creationId xmlns:p14="http://schemas.microsoft.com/office/powerpoint/2010/main" val="38230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the background to the six day story of creation. Explain that it is (chronologically) the second creation story in the bible, even though it appears first.</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61171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in 4 children in the UK are now living in poverty – figure is much higher globally.</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387351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East</a:t>
            </a:r>
            <a:r>
              <a:rPr lang="en-GB" baseline="0" dirty="0"/>
              <a:t> Sussex beach-goers overwhelmed by noxious chemical fumes</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55038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a:t>
            </a:r>
            <a:r>
              <a:rPr lang="en-GB" baseline="0" dirty="0"/>
              <a:t> work – pupils to create lists of good and bad things that happened to them over the summer (they do not have to share if they don’t want to). Once pupils have finished this work ask them to decide whether, on balance, their summer was good or bad. They should take into account number of good v bad events and also their duration, long-term effect, how happy or sad they were made to feel etc. Once they have done this, ask those who think the summer was bad to stand on one side of the room, and those who think that the summer was good to stand on the other side. Explain that there can be no middle ground – they must choose one side or the other.</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78</a:t>
            </a:fld>
            <a:endParaRPr lang="en-GB">
              <a:solidFill>
                <a:prstClr val="black"/>
              </a:solidFill>
            </a:endParaRPr>
          </a:p>
        </p:txBody>
      </p:sp>
    </p:spTree>
    <p:extLst>
      <p:ext uri="{BB962C8B-B14F-4D97-AF65-F5344CB8AC3E}">
        <p14:creationId xmlns:p14="http://schemas.microsoft.com/office/powerpoint/2010/main" val="79743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to create</a:t>
            </a:r>
            <a:r>
              <a:rPr lang="en-GB" baseline="0" dirty="0"/>
              <a:t> groups containing mixes of pupils from both sides of the room. Groups should be no more than four pupils and no fewer than three. Give them five to ten minutes to come up with their answers. Then listen to each group’s feedback.</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796509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Explain the Christian family tree, using the work students did on their own family tree as a reference point.</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D0A9DA-E0BB-448A-B9BA-B18A02119910}" type="slidenum">
              <a:rPr kumimoji="0" lang="en-GB" altLang="en-US" sz="1200" b="0" i="0" u="none" strike="noStrike" kern="1200" cap="none" spc="0" normalizeH="0" baseline="0" noProof="0" smtClean="0">
                <a:ln>
                  <a:noFill/>
                </a:ln>
                <a:solidFill>
                  <a:prstClr val="black"/>
                </a:solidFill>
                <a:effectLst/>
                <a:uLnTx/>
                <a:uFillTx/>
                <a:latin typeface="Cooper Black" panose="0208090404030B0204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altLang="en-US" sz="1200" b="0" i="0" u="none" strike="noStrike" kern="1200" cap="none" spc="0" normalizeH="0" baseline="0" noProof="0">
              <a:ln>
                <a:noFill/>
              </a:ln>
              <a:solidFill>
                <a:prstClr val="black"/>
              </a:solidFill>
              <a:effectLs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73757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should read through the seven day creation story in the bibles. They should draw pictures of the events of each of the six days in their books, writing in what was created in the spaces below.</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24820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have a couple of minutes</a:t>
            </a:r>
            <a:r>
              <a:rPr lang="en-GB" baseline="0" dirty="0"/>
              <a:t> to answer this question. Write their responses on the board.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71219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Hurricane Harvey</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401872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North Korea nuclear missile tests.</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51677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Charlottesville riots</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225914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Fatal M1 crash</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20772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Brucie</a:t>
            </a:r>
            <a:r>
              <a:rPr lang="en-GB" dirty="0"/>
              <a:t> is dead.</a:t>
            </a:r>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009552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prisons now </a:t>
            </a:r>
            <a:r>
              <a:rPr lang="en-GB" dirty="0" err="1"/>
              <a:t>overcroded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122473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5/17/2022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407640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5/17/2022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412476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8624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9047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443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5808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18923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9877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536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0401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3435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209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5/17/2022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698420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42574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8867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9932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8825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9445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3339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1581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005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2149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2424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AB1F1-3506-4C14-84BB-B73A5C37C9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118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5596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7905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456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085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8576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5245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39628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58410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5483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119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6D4714-06C0-4A42-A0F6-B5662E58C9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65489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35897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2913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3359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0" y="0"/>
            <a:ext cx="12192000" cy="3365500"/>
            <a:chOff x="0" y="0"/>
            <a:chExt cx="5760" cy="2120"/>
          </a:xfrm>
        </p:grpSpPr>
        <p:pic>
          <p:nvPicPr>
            <p:cNvPr id="4099" name="Picture 1027" descr="D:\FRONTPAGE THEMES\ARTSY\ARTBANNA.PNG"/>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028" descr="P:\!Themes\Artsy\Arthsepa.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4101" name="Rectangle 1029"/>
          <p:cNvSpPr>
            <a:spLocks noGrp="1" noChangeArrowheads="1"/>
          </p:cNvSpPr>
          <p:nvPr>
            <p:ph type="ctrTitle"/>
          </p:nvPr>
        </p:nvSpPr>
        <p:spPr>
          <a:xfrm>
            <a:off x="1320800" y="2278559"/>
            <a:ext cx="10363200" cy="769441"/>
          </a:xfrm>
        </p:spPr>
        <p:txBody>
          <a:bodyPr/>
          <a:lstStyle>
            <a:lvl1pPr algn="r">
              <a:defRPr/>
            </a:lvl1pPr>
          </a:lstStyle>
          <a:p>
            <a:pPr lvl="0"/>
            <a:r>
              <a:rPr lang="en-GB" altLang="en-US" noProof="0"/>
              <a:t>Click to edit Master title style</a:t>
            </a:r>
          </a:p>
        </p:txBody>
      </p:sp>
      <p:sp>
        <p:nvSpPr>
          <p:cNvPr id="4102" name="Rectangle 1030"/>
          <p:cNvSpPr>
            <a:spLocks noGrp="1" noChangeArrowheads="1"/>
          </p:cNvSpPr>
          <p:nvPr>
            <p:ph type="subTitle" idx="1"/>
          </p:nvPr>
        </p:nvSpPr>
        <p:spPr>
          <a:xfrm>
            <a:off x="3581400" y="3492500"/>
            <a:ext cx="8136467" cy="1752600"/>
          </a:xfrm>
        </p:spPr>
        <p:txBody>
          <a:bodyPr/>
          <a:lstStyle>
            <a:lvl1pPr marL="0" indent="0" algn="r">
              <a:buFont typeface="Wingdings" panose="05000000000000000000" pitchFamily="2" charset="2"/>
              <a:buNone/>
              <a:defRPr/>
            </a:lvl1pPr>
          </a:lstStyle>
          <a:p>
            <a:pPr lvl="0"/>
            <a:r>
              <a:rPr lang="en-GB" altLang="en-US" noProof="0"/>
              <a:t>Click to edit Master subtitle style</a:t>
            </a:r>
          </a:p>
        </p:txBody>
      </p:sp>
      <p:sp>
        <p:nvSpPr>
          <p:cNvPr id="4103" name="Rectangle 1031"/>
          <p:cNvSpPr>
            <a:spLocks noGrp="1" noChangeArrowheads="1"/>
          </p:cNvSpPr>
          <p:nvPr>
            <p:ph type="dt" sz="half" idx="2"/>
          </p:nvPr>
        </p:nvSpPr>
        <p:spPr>
          <a:xfrm>
            <a:off x="4478867" y="6343650"/>
            <a:ext cx="2540000" cy="457200"/>
          </a:xfrm>
        </p:spPr>
        <p:txBody>
          <a:bodyPr/>
          <a:lstStyle>
            <a:lvl1pPr>
              <a:defRPr/>
            </a:lvl1pPr>
          </a:lstStyle>
          <a:p>
            <a:endParaRPr lang="en-GB" altLang="en-US">
              <a:solidFill>
                <a:srgbClr val="FFFFCC"/>
              </a:solidFill>
            </a:endParaRPr>
          </a:p>
        </p:txBody>
      </p:sp>
      <p:sp>
        <p:nvSpPr>
          <p:cNvPr id="4104" name="Rectangle 1032"/>
          <p:cNvSpPr>
            <a:spLocks noGrp="1" noChangeArrowheads="1"/>
          </p:cNvSpPr>
          <p:nvPr>
            <p:ph type="ftr" sz="quarter" idx="3"/>
          </p:nvPr>
        </p:nvSpPr>
        <p:spPr>
          <a:xfrm>
            <a:off x="8026400" y="6343650"/>
            <a:ext cx="3860800" cy="457200"/>
          </a:xfrm>
        </p:spPr>
        <p:txBody>
          <a:bodyPr/>
          <a:lstStyle>
            <a:lvl1pPr>
              <a:defRPr/>
            </a:lvl1pPr>
          </a:lstStyle>
          <a:p>
            <a:endParaRPr lang="en-GB" altLang="en-US">
              <a:solidFill>
                <a:srgbClr val="FFFFCC"/>
              </a:solidFill>
            </a:endParaRPr>
          </a:p>
        </p:txBody>
      </p:sp>
      <p:sp>
        <p:nvSpPr>
          <p:cNvPr id="4105" name="Rectangle 1033"/>
          <p:cNvSpPr>
            <a:spLocks noGrp="1" noChangeArrowheads="1"/>
          </p:cNvSpPr>
          <p:nvPr>
            <p:ph type="sldNum" sz="quarter" idx="4"/>
          </p:nvPr>
        </p:nvSpPr>
        <p:spPr>
          <a:xfrm>
            <a:off x="167217" y="6361113"/>
            <a:ext cx="2540000" cy="457200"/>
          </a:xfrm>
        </p:spPr>
        <p:txBody>
          <a:bodyPr/>
          <a:lstStyle>
            <a:lvl1pPr>
              <a:defRPr/>
            </a:lvl1pPr>
          </a:lstStyle>
          <a:p>
            <a:fld id="{6E94868E-BA9E-43B3-AB61-485344E6E974}"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696308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AE40484-29EF-451D-863B-4FD7F03003F3}"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918509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546813"/>
            <a:ext cx="10515600" cy="1015663"/>
          </a:xfrm>
        </p:spPr>
        <p:txBody>
          <a:bodyPr/>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72E9B7F2-5E3B-4096-97B8-D0E7ED2BB0B0}"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197010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8151" y="1941513"/>
            <a:ext cx="53699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11334" y="1941513"/>
            <a:ext cx="5372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8FF0BF0-9221-49DA-8970-3C3BE23F341C}"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593054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921248"/>
            <a:ext cx="10515600" cy="769441"/>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52810533-4E6B-4F3A-9A86-02BCE1AE0835}"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399278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BC5D6F11-54FA-46A2-B7BB-F3EC7B4F683E}"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3268600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F43E2C35-17C9-4603-B486-E2C69A1CAC85}"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258843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2EC24-2223-4542-B965-EE713D9DE8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6755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AAEA733-F767-457A-B80A-53D534E21A6C}"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463222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4CE96714-8A91-4C60-85C2-4A72A13F050E}"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7788779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A76BEE58-5EE6-49D5-9309-EB38D10C1CE2}"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820619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1451" y="722313"/>
            <a:ext cx="1538883"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23334" y="722313"/>
            <a:ext cx="8434917"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DC272DBB-78C9-4A02-990C-A5699EB4C0E3}"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810843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6096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3366"/>
              </a:solidFill>
              <a:latin typeface="Times New Roman" panose="02020603050405020304" pitchFamily="18" charset="0"/>
            </a:endParaRPr>
          </a:p>
        </p:txBody>
      </p:sp>
      <p:sp>
        <p:nvSpPr>
          <p:cNvPr id="4099" name="AutoShape 3"/>
          <p:cNvSpPr>
            <a:spLocks noChangeArrowheads="1"/>
          </p:cNvSpPr>
          <p:nvPr/>
        </p:nvSpPr>
        <p:spPr bwMode="auto">
          <a:xfrm>
            <a:off x="914400" y="990600"/>
            <a:ext cx="69088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3366"/>
              </a:solidFill>
              <a:latin typeface="Times New Roman" panose="02020603050405020304" pitchFamily="18" charset="0"/>
            </a:endParaRPr>
          </a:p>
        </p:txBody>
      </p:sp>
      <p:sp>
        <p:nvSpPr>
          <p:cNvPr id="4100" name="Rectangle 4"/>
          <p:cNvSpPr>
            <a:spLocks noGrp="1" noChangeArrowheads="1"/>
          </p:cNvSpPr>
          <p:nvPr>
            <p:ph type="subTitle" idx="1"/>
          </p:nvPr>
        </p:nvSpPr>
        <p:spPr>
          <a:xfrm>
            <a:off x="6231467" y="2927350"/>
            <a:ext cx="4876800" cy="1822450"/>
          </a:xfrm>
        </p:spPr>
        <p:txBody>
          <a:bodyPr anchor="b"/>
          <a:lstStyle>
            <a:lvl1pPr marL="0" indent="0">
              <a:buFont typeface="Wingdings" panose="05000000000000000000" pitchFamily="2" charset="2"/>
              <a:buNone/>
              <a:defRPr>
                <a:solidFill>
                  <a:schemeClr val="tx2"/>
                </a:solidFill>
              </a:defRPr>
            </a:lvl1pPr>
          </a:lstStyle>
          <a:p>
            <a:pPr lvl="0"/>
            <a:r>
              <a:rPr lang="en-GB" altLang="en-US" noProof="0"/>
              <a:t>Click to edit Master subtitle style</a:t>
            </a:r>
          </a:p>
        </p:txBody>
      </p:sp>
      <p:grpSp>
        <p:nvGrpSpPr>
          <p:cNvPr id="4101" name="Group 5"/>
          <p:cNvGrpSpPr>
            <a:grpSpLocks/>
          </p:cNvGrpSpPr>
          <p:nvPr/>
        </p:nvGrpSpPr>
        <p:grpSpPr bwMode="auto">
          <a:xfrm>
            <a:off x="4842933" y="4889500"/>
            <a:ext cx="6502400" cy="319088"/>
            <a:chOff x="2288" y="3080"/>
            <a:chExt cx="3072" cy="201"/>
          </a:xfrm>
        </p:grpSpPr>
        <p:sp>
          <p:nvSpPr>
            <p:cNvPr id="4102"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sp>
          <p:nvSpPr>
            <p:cNvPr id="4103"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grpSp>
      <p:sp>
        <p:nvSpPr>
          <p:cNvPr id="4104" name="Rectangle 8"/>
          <p:cNvSpPr>
            <a:spLocks noGrp="1" noChangeArrowheads="1"/>
          </p:cNvSpPr>
          <p:nvPr>
            <p:ph type="dt" sz="quarter" idx="2"/>
          </p:nvPr>
        </p:nvSpPr>
        <p:spPr>
          <a:xfrm>
            <a:off x="3556000" y="6553200"/>
            <a:ext cx="2540000" cy="304800"/>
          </a:xfrm>
        </p:spPr>
        <p:txBody>
          <a:bodyPr/>
          <a:lstStyle>
            <a:lvl1pPr>
              <a:defRPr>
                <a:solidFill>
                  <a:schemeClr val="bg1"/>
                </a:solidFill>
              </a:defRPr>
            </a:lvl1pPr>
          </a:lstStyle>
          <a:p>
            <a:endParaRPr lang="en-GB" altLang="en-US">
              <a:solidFill>
                <a:srgbClr val="FFFFFF"/>
              </a:solidFill>
            </a:endParaRPr>
          </a:p>
        </p:txBody>
      </p:sp>
      <p:sp>
        <p:nvSpPr>
          <p:cNvPr id="4105" name="Rectangle 9"/>
          <p:cNvSpPr>
            <a:spLocks noGrp="1" noChangeArrowheads="1"/>
          </p:cNvSpPr>
          <p:nvPr>
            <p:ph type="ftr" sz="quarter" idx="3"/>
          </p:nvPr>
        </p:nvSpPr>
        <p:spPr>
          <a:xfrm>
            <a:off x="6927852" y="6553200"/>
            <a:ext cx="4373033" cy="304800"/>
          </a:xfrm>
        </p:spPr>
        <p:txBody>
          <a:bodyPr/>
          <a:lstStyle>
            <a:lvl1pPr algn="r">
              <a:defRPr/>
            </a:lvl1pPr>
          </a:lstStyle>
          <a:p>
            <a:endParaRPr lang="en-GB" altLang="en-US">
              <a:solidFill>
                <a:srgbClr val="003366"/>
              </a:solidFill>
            </a:endParaRPr>
          </a:p>
        </p:txBody>
      </p:sp>
      <p:sp>
        <p:nvSpPr>
          <p:cNvPr id="4106" name="Rectangle 10"/>
          <p:cNvSpPr>
            <a:spLocks noGrp="1" noChangeArrowheads="1"/>
          </p:cNvSpPr>
          <p:nvPr>
            <p:ph type="sldNum" sz="quarter" idx="4"/>
          </p:nvPr>
        </p:nvSpPr>
        <p:spPr>
          <a:xfrm>
            <a:off x="12701" y="6359525"/>
            <a:ext cx="783167" cy="488950"/>
          </a:xfrm>
        </p:spPr>
        <p:txBody>
          <a:bodyPr anchorCtr="0"/>
          <a:lstStyle>
            <a:lvl1pPr>
              <a:defRPr/>
            </a:lvl1pPr>
          </a:lstStyle>
          <a:p>
            <a:fld id="{A13B9578-3F4E-4BB7-986E-5F3E44E40D56}" type="slidenum">
              <a:rPr lang="en-GB" altLang="en-US">
                <a:solidFill>
                  <a:srgbClr val="FFFFFF"/>
                </a:solidFill>
              </a:rPr>
              <a:pPr/>
              <a:t>‹#›</a:t>
            </a:fld>
            <a:endParaRPr lang="en-GB" altLang="en-US">
              <a:solidFill>
                <a:srgbClr val="FFFFFF"/>
              </a:solidFill>
            </a:endParaRPr>
          </a:p>
        </p:txBody>
      </p:sp>
      <p:sp>
        <p:nvSpPr>
          <p:cNvPr id="4107" name="Rectangle 11"/>
          <p:cNvSpPr>
            <a:spLocks noGrp="1" noChangeArrowheads="1"/>
          </p:cNvSpPr>
          <p:nvPr>
            <p:ph type="ctrTitle" sz="quarter"/>
          </p:nvPr>
        </p:nvSpPr>
        <p:spPr>
          <a:xfrm>
            <a:off x="1248833" y="1425575"/>
            <a:ext cx="10363200" cy="1143000"/>
          </a:xfrm>
        </p:spPr>
        <p:txBody>
          <a:bodyPr anchor="ctr"/>
          <a:lstStyle>
            <a:lvl1pPr algn="ctr">
              <a:defRPr>
                <a:solidFill>
                  <a:schemeClr val="tx1"/>
                </a:solidFill>
              </a:defRPr>
            </a:lvl1pPr>
          </a:lstStyle>
          <a:p>
            <a:pPr lvl="0"/>
            <a:r>
              <a:rPr lang="en-GB" altLang="en-US" noProof="0"/>
              <a:t>Click to edit Master title style</a:t>
            </a:r>
          </a:p>
        </p:txBody>
      </p:sp>
    </p:spTree>
    <p:extLst>
      <p:ext uri="{BB962C8B-B14F-4D97-AF65-F5344CB8AC3E}">
        <p14:creationId xmlns:p14="http://schemas.microsoft.com/office/powerpoint/2010/main" val="39634619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E4050E81-C940-4F93-8901-A3810F7759A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98534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D72FE0B0-5EF5-4C1A-8086-A5913BA5F69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861300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548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49180D6D-427C-4462-9C40-A1FBAF3A2D6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6399581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E4DF25F9-FC63-46A5-BE0B-5CAD0BEFB9D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01152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73118D63-1009-412F-9B74-2FB6A15B965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991553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0A797-2914-4E51-9063-1788B36D05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08775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0EEF54E7-7735-4F86-BFD9-53A21784B42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336030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A727BB11-06EA-48CA-8750-A10232B5102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43287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0F092F70-B1A0-4A92-9BA1-1ED7B2258F2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66380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B613483F-BAD4-4F4F-9CCD-10D7DEC0CB0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9350562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762000"/>
            <a:ext cx="2667000"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762000"/>
            <a:ext cx="77978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16B460E6-8253-466D-B7C1-0BB3DA43C57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2448948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83049A-B540-4F85-BD70-FDAA68DC82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873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E7BC8A-0362-46E6-BBC0-5715505E95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2103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22F032-9784-4B87-89A9-4D0A3438A7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7117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C37C3A-5502-44D3-956D-BFDA877D20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40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E459944-ECD1-46F5-8E0C-762683B2D4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3279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1E6FB9-C43F-455C-B1E1-57F0E18114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79679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C66FE3E-AC79-4579-ABDE-12FB04E599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46587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C1732BA-99EA-41F1-A6CA-508790EF0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984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C2CD6CC-C048-4842-A4FB-4A185A5AF6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4235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99BC67-701A-4847-8F12-FD628AD09A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0572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C1AB47-BECE-41D7-BA2E-874D1965A1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6915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8889A2-9BB4-4291-827D-38E42BC1BC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4871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4DB2AE-A1A1-43E8-9D12-7B9B35E049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750483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BCE292-5BC1-4483-A0D0-11996D44E8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05035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9F2F2F-7DF3-4F9B-B64B-D84CA1D2E06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59913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9C4055-D18C-4632-88B1-55DF95BE032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2814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D50F1E-9D23-43B9-B9F7-B655431F70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4315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8F7B51B-7BE5-4AA3-A448-1EA104B0055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6285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E020D5-0EC4-413C-B05C-62E34E7CE0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284483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15346A1-3690-4864-8927-D0447F531A7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76977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AAF889-84BF-4AFE-A3F4-9FB3F9E7DA0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881824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C9B60D-F73A-434B-BC1B-4CC6D74A9C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08641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1DA59-AFE4-444E-A6FD-7757B509E93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5316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7FE77B-9ADE-4837-A3E6-34951178BCE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017014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79976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4873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6050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E85187-799F-4F6E-90B2-E43DC63393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95876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129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33097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08395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94829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3508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8982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8086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57253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092188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55769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D101B-3FC5-42BF-A505-607991C078B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41918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750238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54606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016141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4381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362374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062129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62953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278479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05341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593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5/17/2022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256592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EF3364-61F5-42E4-AA21-39D618DBE6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41983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331973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9063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86606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54559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086761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874563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98659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3043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134353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3246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A92429-D8F5-40E3-869F-6755C22D27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247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224388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811315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47194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419426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186436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74144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84366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5902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767963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088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F6CD7-6E01-48C5-9498-48A817CC6D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60308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95050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56616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8303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27173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55465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05163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1120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2056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0359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923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DC3145-63BC-4CAE-B250-CC7F5B93BF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50054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99564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43258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98987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85069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0634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61696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84869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21542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0037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856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EA8F8B-A17A-4FF6-979F-5E44867DA0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4863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43307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41120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5882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73C462-3476-4B4B-BB03-26594073FB9E}" type="slidenum">
              <a:rPr lang="en-US" altLang="en-US"/>
              <a:pPr>
                <a:defRPr/>
              </a:pPr>
              <a:t>‹#›</a:t>
            </a:fld>
            <a:endParaRPr lang="en-US" altLang="en-US"/>
          </a:p>
        </p:txBody>
      </p:sp>
    </p:spTree>
    <p:extLst>
      <p:ext uri="{BB962C8B-B14F-4D97-AF65-F5344CB8AC3E}">
        <p14:creationId xmlns:p14="http://schemas.microsoft.com/office/powerpoint/2010/main" val="23166168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4AA616-895E-4F03-B324-89AFA600B27E}" type="slidenum">
              <a:rPr lang="en-US" altLang="en-US"/>
              <a:pPr>
                <a:defRPr/>
              </a:pPr>
              <a:t>‹#›</a:t>
            </a:fld>
            <a:endParaRPr lang="en-US" altLang="en-US"/>
          </a:p>
        </p:txBody>
      </p:sp>
    </p:spTree>
    <p:extLst>
      <p:ext uri="{BB962C8B-B14F-4D97-AF65-F5344CB8AC3E}">
        <p14:creationId xmlns:p14="http://schemas.microsoft.com/office/powerpoint/2010/main" val="11328217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CFA145-F855-41D4-8C03-F2E3F955ED59}" type="slidenum">
              <a:rPr lang="en-US" altLang="en-US"/>
              <a:pPr>
                <a:defRPr/>
              </a:pPr>
              <a:t>‹#›</a:t>
            </a:fld>
            <a:endParaRPr lang="en-US" altLang="en-US"/>
          </a:p>
        </p:txBody>
      </p:sp>
    </p:spTree>
    <p:extLst>
      <p:ext uri="{BB962C8B-B14F-4D97-AF65-F5344CB8AC3E}">
        <p14:creationId xmlns:p14="http://schemas.microsoft.com/office/powerpoint/2010/main" val="8560716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56AC4C-79F6-4D07-B7BC-E5858C6196D9}" type="slidenum">
              <a:rPr lang="en-US" altLang="en-US"/>
              <a:pPr>
                <a:defRPr/>
              </a:pPr>
              <a:t>‹#›</a:t>
            </a:fld>
            <a:endParaRPr lang="en-US" altLang="en-US"/>
          </a:p>
        </p:txBody>
      </p:sp>
    </p:spTree>
    <p:extLst>
      <p:ext uri="{BB962C8B-B14F-4D97-AF65-F5344CB8AC3E}">
        <p14:creationId xmlns:p14="http://schemas.microsoft.com/office/powerpoint/2010/main" val="30380599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77E763D-C646-4C68-AE49-E278CA433260}" type="slidenum">
              <a:rPr lang="en-US" altLang="en-US"/>
              <a:pPr>
                <a:defRPr/>
              </a:pPr>
              <a:t>‹#›</a:t>
            </a:fld>
            <a:endParaRPr lang="en-US" altLang="en-US"/>
          </a:p>
        </p:txBody>
      </p:sp>
    </p:spTree>
    <p:extLst>
      <p:ext uri="{BB962C8B-B14F-4D97-AF65-F5344CB8AC3E}">
        <p14:creationId xmlns:p14="http://schemas.microsoft.com/office/powerpoint/2010/main" val="16233812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11E74D77-D105-453C-AD13-89705425FADC}" type="slidenum">
              <a:rPr lang="en-US" altLang="en-US"/>
              <a:pPr>
                <a:defRPr/>
              </a:pPr>
              <a:t>‹#›</a:t>
            </a:fld>
            <a:endParaRPr lang="en-US" altLang="en-US"/>
          </a:p>
        </p:txBody>
      </p:sp>
    </p:spTree>
    <p:extLst>
      <p:ext uri="{BB962C8B-B14F-4D97-AF65-F5344CB8AC3E}">
        <p14:creationId xmlns:p14="http://schemas.microsoft.com/office/powerpoint/2010/main" val="28445635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9861533-4003-41B0-99BA-E43F20DE0327}" type="slidenum">
              <a:rPr lang="en-US" altLang="en-US"/>
              <a:pPr>
                <a:defRPr/>
              </a:pPr>
              <a:t>‹#›</a:t>
            </a:fld>
            <a:endParaRPr lang="en-US" altLang="en-US"/>
          </a:p>
        </p:txBody>
      </p:sp>
    </p:spTree>
    <p:extLst>
      <p:ext uri="{BB962C8B-B14F-4D97-AF65-F5344CB8AC3E}">
        <p14:creationId xmlns:p14="http://schemas.microsoft.com/office/powerpoint/2010/main" val="164982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2288B8-FCAB-407F-B8D0-77105874A06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3102210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E680E2-5985-443E-A18F-683E4A581D98}" type="slidenum">
              <a:rPr lang="en-US" altLang="en-US"/>
              <a:pPr>
                <a:defRPr/>
              </a:pPr>
              <a:t>‹#›</a:t>
            </a:fld>
            <a:endParaRPr lang="en-US" altLang="en-US"/>
          </a:p>
        </p:txBody>
      </p:sp>
    </p:spTree>
    <p:extLst>
      <p:ext uri="{BB962C8B-B14F-4D97-AF65-F5344CB8AC3E}">
        <p14:creationId xmlns:p14="http://schemas.microsoft.com/office/powerpoint/2010/main" val="16969637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9DAFAE-923F-4C82-9471-758ECDAE1D53}" type="slidenum">
              <a:rPr lang="en-US" altLang="en-US"/>
              <a:pPr>
                <a:defRPr/>
              </a:pPr>
              <a:t>‹#›</a:t>
            </a:fld>
            <a:endParaRPr lang="en-US" altLang="en-US"/>
          </a:p>
        </p:txBody>
      </p:sp>
    </p:spTree>
    <p:extLst>
      <p:ext uri="{BB962C8B-B14F-4D97-AF65-F5344CB8AC3E}">
        <p14:creationId xmlns:p14="http://schemas.microsoft.com/office/powerpoint/2010/main" val="37591449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E57DD92-4F11-4A5C-8D46-4BE791427B2D}" type="slidenum">
              <a:rPr lang="en-US" altLang="en-US"/>
              <a:pPr>
                <a:defRPr/>
              </a:pPr>
              <a:t>‹#›</a:t>
            </a:fld>
            <a:endParaRPr lang="en-US" altLang="en-US"/>
          </a:p>
        </p:txBody>
      </p:sp>
    </p:spTree>
    <p:extLst>
      <p:ext uri="{BB962C8B-B14F-4D97-AF65-F5344CB8AC3E}">
        <p14:creationId xmlns:p14="http://schemas.microsoft.com/office/powerpoint/2010/main" val="19995068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1751657-1C3F-49BC-8D06-179610CEE50F}" type="slidenum">
              <a:rPr lang="en-US" altLang="en-US"/>
              <a:pPr>
                <a:defRPr/>
              </a:pPr>
              <a:t>‹#›</a:t>
            </a:fld>
            <a:endParaRPr lang="en-US" altLang="en-US"/>
          </a:p>
        </p:txBody>
      </p:sp>
    </p:spTree>
    <p:extLst>
      <p:ext uri="{BB962C8B-B14F-4D97-AF65-F5344CB8AC3E}">
        <p14:creationId xmlns:p14="http://schemas.microsoft.com/office/powerpoint/2010/main" val="16865255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CF533C2-0093-4605-8E5B-F6998E1E1909}" type="datetimeFigureOut">
              <a:rPr lang="en-US"/>
              <a:pPr>
                <a:defRPr/>
              </a:pPr>
              <a:t>5/17/2022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FC6567-1D4A-4DED-9CDA-7B91CF3BF89C}" type="slidenum">
              <a:rPr lang="en-US"/>
              <a:pPr>
                <a:defRPr/>
              </a:pPr>
              <a:t>‹#›</a:t>
            </a:fld>
            <a:endParaRPr lang="en-US"/>
          </a:p>
        </p:txBody>
      </p:sp>
    </p:spTree>
    <p:extLst>
      <p:ext uri="{BB962C8B-B14F-4D97-AF65-F5344CB8AC3E}">
        <p14:creationId xmlns:p14="http://schemas.microsoft.com/office/powerpoint/2010/main" val="11219692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5427BB-2681-4721-883F-BCA07D2DFB4D}" type="datetimeFigureOut">
              <a:rPr lang="en-US"/>
              <a:pPr>
                <a:defRPr/>
              </a:pPr>
              <a:t>5/17/2022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3599656-57EA-4CC4-A983-9BD77EEE9FBB}" type="slidenum">
              <a:rPr lang="en-US"/>
              <a:pPr>
                <a:defRPr/>
              </a:pPr>
              <a:t>‹#›</a:t>
            </a:fld>
            <a:endParaRPr lang="en-US"/>
          </a:p>
        </p:txBody>
      </p:sp>
    </p:spTree>
    <p:extLst>
      <p:ext uri="{BB962C8B-B14F-4D97-AF65-F5344CB8AC3E}">
        <p14:creationId xmlns:p14="http://schemas.microsoft.com/office/powerpoint/2010/main" val="37062518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099D0F-37D0-4386-9B08-38B6E4867ABA}" type="datetimeFigureOut">
              <a:rPr lang="en-US"/>
              <a:pPr>
                <a:defRPr/>
              </a:pPr>
              <a:t>5/17/2022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C585126-2255-4326-949F-6D711A5ADBE6}" type="slidenum">
              <a:rPr lang="en-US"/>
              <a:pPr>
                <a:defRPr/>
              </a:pPr>
              <a:t>‹#›</a:t>
            </a:fld>
            <a:endParaRPr lang="en-US"/>
          </a:p>
        </p:txBody>
      </p:sp>
    </p:spTree>
    <p:extLst>
      <p:ext uri="{BB962C8B-B14F-4D97-AF65-F5344CB8AC3E}">
        <p14:creationId xmlns:p14="http://schemas.microsoft.com/office/powerpoint/2010/main" val="20340276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318567-C00D-4BCA-AA78-3001064770F9}" type="datetimeFigureOut">
              <a:rPr lang="en-US"/>
              <a:pPr>
                <a:defRPr/>
              </a:pPr>
              <a:t>5/17/2022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33A57E-D70D-49F7-A43B-3643DE8A7541}" type="slidenum">
              <a:rPr lang="en-US"/>
              <a:pPr>
                <a:defRPr/>
              </a:pPr>
              <a:t>‹#›</a:t>
            </a:fld>
            <a:endParaRPr lang="en-US"/>
          </a:p>
        </p:txBody>
      </p:sp>
    </p:spTree>
    <p:extLst>
      <p:ext uri="{BB962C8B-B14F-4D97-AF65-F5344CB8AC3E}">
        <p14:creationId xmlns:p14="http://schemas.microsoft.com/office/powerpoint/2010/main" val="14069014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BF8998-C1DF-4800-BBFA-9400F88A224E}" type="datetimeFigureOut">
              <a:rPr lang="en-US"/>
              <a:pPr>
                <a:defRPr/>
              </a:pPr>
              <a:t>5/17/2022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FF4AA39-BCC1-4D95-9A1F-471139B7D70A}" type="slidenum">
              <a:rPr lang="en-US"/>
              <a:pPr>
                <a:defRPr/>
              </a:pPr>
              <a:t>‹#›</a:t>
            </a:fld>
            <a:endParaRPr lang="en-US"/>
          </a:p>
        </p:txBody>
      </p:sp>
    </p:spTree>
    <p:extLst>
      <p:ext uri="{BB962C8B-B14F-4D97-AF65-F5344CB8AC3E}">
        <p14:creationId xmlns:p14="http://schemas.microsoft.com/office/powerpoint/2010/main" val="10844535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CF7502-A6A0-49D0-A87D-9CBE8FEB3FAD}" type="datetimeFigureOut">
              <a:rPr lang="en-US"/>
              <a:pPr>
                <a:defRPr/>
              </a:pPr>
              <a:t>5/17/2022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8D4B3-C35E-48D9-920F-54B19AF801CD}" type="slidenum">
              <a:rPr lang="en-US"/>
              <a:pPr>
                <a:defRPr/>
              </a:pPr>
              <a:t>‹#›</a:t>
            </a:fld>
            <a:endParaRPr lang="en-US"/>
          </a:p>
        </p:txBody>
      </p:sp>
    </p:spTree>
    <p:extLst>
      <p:ext uri="{BB962C8B-B14F-4D97-AF65-F5344CB8AC3E}">
        <p14:creationId xmlns:p14="http://schemas.microsoft.com/office/powerpoint/2010/main" val="3695238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EE3CF9-6BBD-421A-8CD0-229A601B08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5950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1D2BB4B-3932-48E9-AFEF-930ACAD75D13}" type="datetimeFigureOut">
              <a:rPr lang="en-US"/>
              <a:pPr>
                <a:defRPr/>
              </a:pPr>
              <a:t>5/17/2022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C483EF-8C02-4528-A42D-09929C17C624}" type="slidenum">
              <a:rPr lang="en-US"/>
              <a:pPr>
                <a:defRPr/>
              </a:pPr>
              <a:t>‹#›</a:t>
            </a:fld>
            <a:endParaRPr lang="en-US"/>
          </a:p>
        </p:txBody>
      </p:sp>
    </p:spTree>
    <p:extLst>
      <p:ext uri="{BB962C8B-B14F-4D97-AF65-F5344CB8AC3E}">
        <p14:creationId xmlns:p14="http://schemas.microsoft.com/office/powerpoint/2010/main" val="5922625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7C4D88F-3CE5-4B00-BD97-FC5ACB6D1729}" type="datetimeFigureOut">
              <a:rPr lang="en-US"/>
              <a:pPr>
                <a:defRPr/>
              </a:pPr>
              <a:t>5/17/2022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9FF4422-0F0F-40A5-838C-47CFBE8A8EC8}" type="slidenum">
              <a:rPr lang="en-US"/>
              <a:pPr>
                <a:defRPr/>
              </a:pPr>
              <a:t>‹#›</a:t>
            </a:fld>
            <a:endParaRPr lang="en-US"/>
          </a:p>
        </p:txBody>
      </p:sp>
    </p:spTree>
    <p:extLst>
      <p:ext uri="{BB962C8B-B14F-4D97-AF65-F5344CB8AC3E}">
        <p14:creationId xmlns:p14="http://schemas.microsoft.com/office/powerpoint/2010/main" val="1348437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7B98D7-C0ED-4AA7-996D-F80FE59C9194}" type="datetimeFigureOut">
              <a:rPr lang="en-US"/>
              <a:pPr>
                <a:defRPr/>
              </a:pPr>
              <a:t>5/17/2022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BBD26F-6BCD-4E5B-83E9-106D4EF5AF5E}" type="slidenum">
              <a:rPr lang="en-US"/>
              <a:pPr>
                <a:defRPr/>
              </a:pPr>
              <a:t>‹#›</a:t>
            </a:fld>
            <a:endParaRPr lang="en-US"/>
          </a:p>
        </p:txBody>
      </p:sp>
    </p:spTree>
    <p:extLst>
      <p:ext uri="{BB962C8B-B14F-4D97-AF65-F5344CB8AC3E}">
        <p14:creationId xmlns:p14="http://schemas.microsoft.com/office/powerpoint/2010/main" val="37114761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39F425B-72D9-4ECF-B796-E123BCBAF13F}" type="datetimeFigureOut">
              <a:rPr lang="en-US"/>
              <a:pPr>
                <a:defRPr/>
              </a:pPr>
              <a:t>5/17/2022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8FC329-4ECF-48E5-B883-9DF02E5A67E1}" type="slidenum">
              <a:rPr lang="en-US"/>
              <a:pPr>
                <a:defRPr/>
              </a:pPr>
              <a:t>‹#›</a:t>
            </a:fld>
            <a:endParaRPr lang="en-US"/>
          </a:p>
        </p:txBody>
      </p:sp>
    </p:spTree>
    <p:extLst>
      <p:ext uri="{BB962C8B-B14F-4D97-AF65-F5344CB8AC3E}">
        <p14:creationId xmlns:p14="http://schemas.microsoft.com/office/powerpoint/2010/main" val="11614701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BA6C655-D9CF-4F5B-BAD5-9C1824D166AA}" type="datetimeFigureOut">
              <a:rPr lang="en-US"/>
              <a:pPr>
                <a:defRPr/>
              </a:pPr>
              <a:t>5/17/2022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7C3EB0-532B-4A6B-AA6F-06186B46CFB5}" type="slidenum">
              <a:rPr lang="en-US"/>
              <a:pPr>
                <a:defRPr/>
              </a:pPr>
              <a:t>‹#›</a:t>
            </a:fld>
            <a:endParaRPr lang="en-US"/>
          </a:p>
        </p:txBody>
      </p:sp>
    </p:spTree>
    <p:extLst>
      <p:ext uri="{BB962C8B-B14F-4D97-AF65-F5344CB8AC3E}">
        <p14:creationId xmlns:p14="http://schemas.microsoft.com/office/powerpoint/2010/main" val="38810747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B140E7-575D-4EE7-B040-96B1F0E5CFD2}"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F1DD36-98B9-4619-AAD5-568AB20F94C1}" type="slidenum">
              <a:rPr lang="en-GB"/>
              <a:pPr>
                <a:defRPr/>
              </a:pPr>
              <a:t>‹#›</a:t>
            </a:fld>
            <a:endParaRPr lang="en-GB"/>
          </a:p>
        </p:txBody>
      </p:sp>
    </p:spTree>
    <p:extLst>
      <p:ext uri="{BB962C8B-B14F-4D97-AF65-F5344CB8AC3E}">
        <p14:creationId xmlns:p14="http://schemas.microsoft.com/office/powerpoint/2010/main" val="41157712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0B3F919-8117-4BD8-815B-A96C672B39ED}"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06CE71-4537-4176-9888-783BFB137A0F}" type="slidenum">
              <a:rPr lang="en-GB"/>
              <a:pPr>
                <a:defRPr/>
              </a:pPr>
              <a:t>‹#›</a:t>
            </a:fld>
            <a:endParaRPr lang="en-GB"/>
          </a:p>
        </p:txBody>
      </p:sp>
    </p:spTree>
    <p:extLst>
      <p:ext uri="{BB962C8B-B14F-4D97-AF65-F5344CB8AC3E}">
        <p14:creationId xmlns:p14="http://schemas.microsoft.com/office/powerpoint/2010/main" val="8424123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686E8EA-62E2-414B-A19D-9FC4CB66DE7B}"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A6A90D5-CB29-4B90-97EE-A8FF8DDE00A4}" type="slidenum">
              <a:rPr lang="en-GB"/>
              <a:pPr>
                <a:defRPr/>
              </a:pPr>
              <a:t>‹#›</a:t>
            </a:fld>
            <a:endParaRPr lang="en-GB"/>
          </a:p>
        </p:txBody>
      </p:sp>
    </p:spTree>
    <p:extLst>
      <p:ext uri="{BB962C8B-B14F-4D97-AF65-F5344CB8AC3E}">
        <p14:creationId xmlns:p14="http://schemas.microsoft.com/office/powerpoint/2010/main" val="25091963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427A274-9C10-4177-B261-07551FFC9B78}"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E698A7-5A52-4725-AE81-6EF087B41701}" type="slidenum">
              <a:rPr lang="en-GB"/>
              <a:pPr>
                <a:defRPr/>
              </a:pPr>
              <a:t>‹#›</a:t>
            </a:fld>
            <a:endParaRPr lang="en-GB"/>
          </a:p>
        </p:txBody>
      </p:sp>
    </p:spTree>
    <p:extLst>
      <p:ext uri="{BB962C8B-B14F-4D97-AF65-F5344CB8AC3E}">
        <p14:creationId xmlns:p14="http://schemas.microsoft.com/office/powerpoint/2010/main" val="34287484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70BB8A0-2DA5-45D9-93CA-0E7AA142B9F6}" type="datetimeFigureOut">
              <a:rPr lang="en-GB"/>
              <a:pPr>
                <a:defRPr/>
              </a:pPr>
              <a:t>5/17/2022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08502AF-5C5F-42DD-BF3D-226B02D9CCB9}" type="slidenum">
              <a:rPr lang="en-GB"/>
              <a:pPr>
                <a:defRPr/>
              </a:pPr>
              <a:t>‹#›</a:t>
            </a:fld>
            <a:endParaRPr lang="en-GB"/>
          </a:p>
        </p:txBody>
      </p:sp>
    </p:spTree>
    <p:extLst>
      <p:ext uri="{BB962C8B-B14F-4D97-AF65-F5344CB8AC3E}">
        <p14:creationId xmlns:p14="http://schemas.microsoft.com/office/powerpoint/2010/main" val="2700547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E171D3-FB33-436E-9286-64C2B0D814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6736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C81A5A2-D504-42FF-8D0B-62608623EDB1}" type="datetimeFigureOut">
              <a:rPr lang="en-GB"/>
              <a:pPr>
                <a:defRPr/>
              </a:pPr>
              <a:t>5/17/2022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D2D2DE-BF8E-4B89-905E-2C00C35944E9}" type="slidenum">
              <a:rPr lang="en-GB"/>
              <a:pPr>
                <a:defRPr/>
              </a:pPr>
              <a:t>‹#›</a:t>
            </a:fld>
            <a:endParaRPr lang="en-GB"/>
          </a:p>
        </p:txBody>
      </p:sp>
    </p:spTree>
    <p:extLst>
      <p:ext uri="{BB962C8B-B14F-4D97-AF65-F5344CB8AC3E}">
        <p14:creationId xmlns:p14="http://schemas.microsoft.com/office/powerpoint/2010/main" val="23765439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49F59A9-FDDF-46B4-9686-83BFC59EEC7C}" type="datetimeFigureOut">
              <a:rPr lang="en-GB"/>
              <a:pPr>
                <a:defRPr/>
              </a:pPr>
              <a:t>5/17/2022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623063-D82C-4544-8F2E-D6BD32717010}" type="slidenum">
              <a:rPr lang="en-GB"/>
              <a:pPr>
                <a:defRPr/>
              </a:pPr>
              <a:t>‹#›</a:t>
            </a:fld>
            <a:endParaRPr lang="en-GB"/>
          </a:p>
        </p:txBody>
      </p:sp>
    </p:spTree>
    <p:extLst>
      <p:ext uri="{BB962C8B-B14F-4D97-AF65-F5344CB8AC3E}">
        <p14:creationId xmlns:p14="http://schemas.microsoft.com/office/powerpoint/2010/main" val="41012258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C34011-8ED9-4C7C-B529-E4CF73CE973A}"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79188C-1468-498B-9EE4-8CB5A76A3B01}" type="slidenum">
              <a:rPr lang="en-GB"/>
              <a:pPr>
                <a:defRPr/>
              </a:pPr>
              <a:t>‹#›</a:t>
            </a:fld>
            <a:endParaRPr lang="en-GB"/>
          </a:p>
        </p:txBody>
      </p:sp>
    </p:spTree>
    <p:extLst>
      <p:ext uri="{BB962C8B-B14F-4D97-AF65-F5344CB8AC3E}">
        <p14:creationId xmlns:p14="http://schemas.microsoft.com/office/powerpoint/2010/main" val="35223226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6AC03C7-4E54-4B2F-94AD-F050CC65E753}"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3B3C783-7B90-4BF6-92B9-D563FB601D67}" type="slidenum">
              <a:rPr lang="en-GB"/>
              <a:pPr>
                <a:defRPr/>
              </a:pPr>
              <a:t>‹#›</a:t>
            </a:fld>
            <a:endParaRPr lang="en-GB"/>
          </a:p>
        </p:txBody>
      </p:sp>
    </p:spTree>
    <p:extLst>
      <p:ext uri="{BB962C8B-B14F-4D97-AF65-F5344CB8AC3E}">
        <p14:creationId xmlns:p14="http://schemas.microsoft.com/office/powerpoint/2010/main" val="8875889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DE3A91-5489-4843-9174-7D2AFA08D6F9}"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EA8CBA-16E7-46E8-AA09-794EE5C85E6A}" type="slidenum">
              <a:rPr lang="en-GB"/>
              <a:pPr>
                <a:defRPr/>
              </a:pPr>
              <a:t>‹#›</a:t>
            </a:fld>
            <a:endParaRPr lang="en-GB"/>
          </a:p>
        </p:txBody>
      </p:sp>
    </p:spTree>
    <p:extLst>
      <p:ext uri="{BB962C8B-B14F-4D97-AF65-F5344CB8AC3E}">
        <p14:creationId xmlns:p14="http://schemas.microsoft.com/office/powerpoint/2010/main" val="39427106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1C0A7D-A2A4-42FE-A936-BA8E719011E4}"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702110-05B6-447D-9058-9EDD9338A635}" type="slidenum">
              <a:rPr lang="en-GB"/>
              <a:pPr>
                <a:defRPr/>
              </a:pPr>
              <a:t>‹#›</a:t>
            </a:fld>
            <a:endParaRPr lang="en-GB"/>
          </a:p>
        </p:txBody>
      </p:sp>
    </p:spTree>
    <p:extLst>
      <p:ext uri="{BB962C8B-B14F-4D97-AF65-F5344CB8AC3E}">
        <p14:creationId xmlns:p14="http://schemas.microsoft.com/office/powerpoint/2010/main" val="26234148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930FBA3-72BC-4C10-B3E2-F27925BA8CFA}"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28340F-6F92-4402-B5B4-E9419E142387}" type="slidenum">
              <a:rPr lang="en-GB"/>
              <a:pPr>
                <a:defRPr/>
              </a:pPr>
              <a:t>‹#›</a:t>
            </a:fld>
            <a:endParaRPr lang="en-GB"/>
          </a:p>
        </p:txBody>
      </p:sp>
    </p:spTree>
    <p:extLst>
      <p:ext uri="{BB962C8B-B14F-4D97-AF65-F5344CB8AC3E}">
        <p14:creationId xmlns:p14="http://schemas.microsoft.com/office/powerpoint/2010/main" val="17846491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A2E4E46-54C4-45CC-BE4D-22DCD815E97B}"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D38579-4E01-4DA6-9825-BDDD948EB613}" type="slidenum">
              <a:rPr lang="en-GB"/>
              <a:pPr>
                <a:defRPr/>
              </a:pPr>
              <a:t>‹#›</a:t>
            </a:fld>
            <a:endParaRPr lang="en-GB"/>
          </a:p>
        </p:txBody>
      </p:sp>
    </p:spTree>
    <p:extLst>
      <p:ext uri="{BB962C8B-B14F-4D97-AF65-F5344CB8AC3E}">
        <p14:creationId xmlns:p14="http://schemas.microsoft.com/office/powerpoint/2010/main" val="24491316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DA3202-7A6A-4E4F-9C63-3FDCEE08736F}"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A02FA17-856B-4CA4-99E7-5346431F1919}" type="slidenum">
              <a:rPr lang="en-GB"/>
              <a:pPr>
                <a:defRPr/>
              </a:pPr>
              <a:t>‹#›</a:t>
            </a:fld>
            <a:endParaRPr lang="en-GB"/>
          </a:p>
        </p:txBody>
      </p:sp>
    </p:spTree>
    <p:extLst>
      <p:ext uri="{BB962C8B-B14F-4D97-AF65-F5344CB8AC3E}">
        <p14:creationId xmlns:p14="http://schemas.microsoft.com/office/powerpoint/2010/main" val="30024632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0CA6175-315B-4025-9DEB-540AA427A969}"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C8DA15-182C-4321-A607-000D1A43DD28}" type="slidenum">
              <a:rPr lang="en-GB"/>
              <a:pPr>
                <a:defRPr/>
              </a:pPr>
              <a:t>‹#›</a:t>
            </a:fld>
            <a:endParaRPr lang="en-GB"/>
          </a:p>
        </p:txBody>
      </p:sp>
    </p:spTree>
    <p:extLst>
      <p:ext uri="{BB962C8B-B14F-4D97-AF65-F5344CB8AC3E}">
        <p14:creationId xmlns:p14="http://schemas.microsoft.com/office/powerpoint/2010/main" val="361763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243C9-41F5-427C-B64F-604FE92502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86717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0EA544-951F-4189-8A03-D6DFEEBEFA53}" type="datetimeFigureOut">
              <a:rPr lang="en-GB"/>
              <a:pPr>
                <a:defRPr/>
              </a:pPr>
              <a:t>5/17/2022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467BFCD-6730-4A1A-AF1A-662AA7E64920}" type="slidenum">
              <a:rPr lang="en-GB"/>
              <a:pPr>
                <a:defRPr/>
              </a:pPr>
              <a:t>‹#›</a:t>
            </a:fld>
            <a:endParaRPr lang="en-GB"/>
          </a:p>
        </p:txBody>
      </p:sp>
    </p:spTree>
    <p:extLst>
      <p:ext uri="{BB962C8B-B14F-4D97-AF65-F5344CB8AC3E}">
        <p14:creationId xmlns:p14="http://schemas.microsoft.com/office/powerpoint/2010/main" val="825482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FD96388-3444-4175-AC02-4598AECB5B28}" type="datetimeFigureOut">
              <a:rPr lang="en-GB"/>
              <a:pPr>
                <a:defRPr/>
              </a:pPr>
              <a:t>5/17/2022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81B2163-09B4-4552-AB4C-FC3635235F19}" type="slidenum">
              <a:rPr lang="en-GB"/>
              <a:pPr>
                <a:defRPr/>
              </a:pPr>
              <a:t>‹#›</a:t>
            </a:fld>
            <a:endParaRPr lang="en-GB"/>
          </a:p>
        </p:txBody>
      </p:sp>
    </p:spTree>
    <p:extLst>
      <p:ext uri="{BB962C8B-B14F-4D97-AF65-F5344CB8AC3E}">
        <p14:creationId xmlns:p14="http://schemas.microsoft.com/office/powerpoint/2010/main" val="27946848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F158EBC-054B-4B62-9F8C-4002EE83505E}" type="datetimeFigureOut">
              <a:rPr lang="en-GB"/>
              <a:pPr>
                <a:defRPr/>
              </a:pPr>
              <a:t>5/17/2022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C41094-B946-4E63-996F-34EFA614B7E1}" type="slidenum">
              <a:rPr lang="en-GB"/>
              <a:pPr>
                <a:defRPr/>
              </a:pPr>
              <a:t>‹#›</a:t>
            </a:fld>
            <a:endParaRPr lang="en-GB"/>
          </a:p>
        </p:txBody>
      </p:sp>
    </p:spTree>
    <p:extLst>
      <p:ext uri="{BB962C8B-B14F-4D97-AF65-F5344CB8AC3E}">
        <p14:creationId xmlns:p14="http://schemas.microsoft.com/office/powerpoint/2010/main" val="26610135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53142E-5331-46D8-BA4C-1014440CA373}"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0E0004-C91B-4C4E-AB4E-3AC537E234D8}" type="slidenum">
              <a:rPr lang="en-GB"/>
              <a:pPr>
                <a:defRPr/>
              </a:pPr>
              <a:t>‹#›</a:t>
            </a:fld>
            <a:endParaRPr lang="en-GB"/>
          </a:p>
        </p:txBody>
      </p:sp>
    </p:spTree>
    <p:extLst>
      <p:ext uri="{BB962C8B-B14F-4D97-AF65-F5344CB8AC3E}">
        <p14:creationId xmlns:p14="http://schemas.microsoft.com/office/powerpoint/2010/main" val="15425251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9F3F636-A4E5-411E-BC2A-D32335EA4708}"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848EBD-6E51-40A1-9086-E1E04664F0BB}" type="slidenum">
              <a:rPr lang="en-GB"/>
              <a:pPr>
                <a:defRPr/>
              </a:pPr>
              <a:t>‹#›</a:t>
            </a:fld>
            <a:endParaRPr lang="en-GB"/>
          </a:p>
        </p:txBody>
      </p:sp>
    </p:spTree>
    <p:extLst>
      <p:ext uri="{BB962C8B-B14F-4D97-AF65-F5344CB8AC3E}">
        <p14:creationId xmlns:p14="http://schemas.microsoft.com/office/powerpoint/2010/main" val="16885029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B197C-CB76-4755-8756-9A831B3E9520}"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31C214-8B3D-45E2-A1BA-2D52CD4F1680}" type="slidenum">
              <a:rPr lang="en-GB"/>
              <a:pPr>
                <a:defRPr/>
              </a:pPr>
              <a:t>‹#›</a:t>
            </a:fld>
            <a:endParaRPr lang="en-GB"/>
          </a:p>
        </p:txBody>
      </p:sp>
    </p:spTree>
    <p:extLst>
      <p:ext uri="{BB962C8B-B14F-4D97-AF65-F5344CB8AC3E}">
        <p14:creationId xmlns:p14="http://schemas.microsoft.com/office/powerpoint/2010/main" val="338076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56A27B-1CE2-48C1-9180-FEC39F7C3FD6}"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8CE9D9-DDD0-4311-B999-3720D19CDE3C}" type="slidenum">
              <a:rPr lang="en-GB"/>
              <a:pPr>
                <a:defRPr/>
              </a:pPr>
              <a:t>‹#›</a:t>
            </a:fld>
            <a:endParaRPr lang="en-GB"/>
          </a:p>
        </p:txBody>
      </p:sp>
    </p:spTree>
    <p:extLst>
      <p:ext uri="{BB962C8B-B14F-4D97-AF65-F5344CB8AC3E}">
        <p14:creationId xmlns:p14="http://schemas.microsoft.com/office/powerpoint/2010/main" val="3426783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6D4C1F8-ED24-4B6A-8ED3-79F958970B71}"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07DDFB-FC5E-4538-87EA-1419B3664356}" type="slidenum">
              <a:rPr lang="en-GB"/>
              <a:pPr>
                <a:defRPr/>
              </a:pPr>
              <a:t>‹#›</a:t>
            </a:fld>
            <a:endParaRPr lang="en-GB"/>
          </a:p>
        </p:txBody>
      </p:sp>
    </p:spTree>
    <p:extLst>
      <p:ext uri="{BB962C8B-B14F-4D97-AF65-F5344CB8AC3E}">
        <p14:creationId xmlns:p14="http://schemas.microsoft.com/office/powerpoint/2010/main" val="81084916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B2DFA5-1128-4C6B-8BE4-893B388E8330}"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B9DE1C-DADC-4553-9A13-376C4E97CD5B}" type="slidenum">
              <a:rPr lang="en-GB"/>
              <a:pPr>
                <a:defRPr/>
              </a:pPr>
              <a:t>‹#›</a:t>
            </a:fld>
            <a:endParaRPr lang="en-GB"/>
          </a:p>
        </p:txBody>
      </p:sp>
    </p:spTree>
    <p:extLst>
      <p:ext uri="{BB962C8B-B14F-4D97-AF65-F5344CB8AC3E}">
        <p14:creationId xmlns:p14="http://schemas.microsoft.com/office/powerpoint/2010/main" val="32207124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B6E1B04-D1BB-4A77-937D-66BA0BE2C6A7}"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F27BAE-3601-4DFC-A32B-AF78029DE47D}" type="slidenum">
              <a:rPr lang="en-GB"/>
              <a:pPr>
                <a:defRPr/>
              </a:pPr>
              <a:t>‹#›</a:t>
            </a:fld>
            <a:endParaRPr lang="en-GB"/>
          </a:p>
        </p:txBody>
      </p:sp>
    </p:spTree>
    <p:extLst>
      <p:ext uri="{BB962C8B-B14F-4D97-AF65-F5344CB8AC3E}">
        <p14:creationId xmlns:p14="http://schemas.microsoft.com/office/powerpoint/2010/main" val="4292651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2CED2A-CBC5-4540-9EB0-C62C685AD9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656214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1B1381-AD61-4897-B82D-65D98F518463}"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A4D4DC-8D0B-428B-8C26-976E900106BA}" type="slidenum">
              <a:rPr lang="en-GB"/>
              <a:pPr>
                <a:defRPr/>
              </a:pPr>
              <a:t>‹#›</a:t>
            </a:fld>
            <a:endParaRPr lang="en-GB"/>
          </a:p>
        </p:txBody>
      </p:sp>
    </p:spTree>
    <p:extLst>
      <p:ext uri="{BB962C8B-B14F-4D97-AF65-F5344CB8AC3E}">
        <p14:creationId xmlns:p14="http://schemas.microsoft.com/office/powerpoint/2010/main" val="30016943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F67B7D-6CA9-4AE5-A341-5A5EE8B04E42}" type="datetimeFigureOut">
              <a:rPr lang="en-GB"/>
              <a:pPr>
                <a:defRPr/>
              </a:pPr>
              <a:t>5/17/2022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C5F9482-EF19-4B44-BADC-CE8114CAB4FA}" type="slidenum">
              <a:rPr lang="en-GB"/>
              <a:pPr>
                <a:defRPr/>
              </a:pPr>
              <a:t>‹#›</a:t>
            </a:fld>
            <a:endParaRPr lang="en-GB"/>
          </a:p>
        </p:txBody>
      </p:sp>
    </p:spTree>
    <p:extLst>
      <p:ext uri="{BB962C8B-B14F-4D97-AF65-F5344CB8AC3E}">
        <p14:creationId xmlns:p14="http://schemas.microsoft.com/office/powerpoint/2010/main" val="25655329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DF8FDA4-2B4D-4D76-9A91-19ADEC126A59}" type="datetimeFigureOut">
              <a:rPr lang="en-GB"/>
              <a:pPr>
                <a:defRPr/>
              </a:pPr>
              <a:t>5/17/2022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4D01E23-17E5-421D-8AE6-E91505678DF2}" type="slidenum">
              <a:rPr lang="en-GB"/>
              <a:pPr>
                <a:defRPr/>
              </a:pPr>
              <a:t>‹#›</a:t>
            </a:fld>
            <a:endParaRPr lang="en-GB"/>
          </a:p>
        </p:txBody>
      </p:sp>
    </p:spTree>
    <p:extLst>
      <p:ext uri="{BB962C8B-B14F-4D97-AF65-F5344CB8AC3E}">
        <p14:creationId xmlns:p14="http://schemas.microsoft.com/office/powerpoint/2010/main" val="40737201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183E45-F8EC-4FE3-9143-1D7DCBDB14AF}" type="datetimeFigureOut">
              <a:rPr lang="en-GB"/>
              <a:pPr>
                <a:defRPr/>
              </a:pPr>
              <a:t>5/17/2022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0A808B-6D68-4B11-BA7D-74ECCFE1B0A0}" type="slidenum">
              <a:rPr lang="en-GB"/>
              <a:pPr>
                <a:defRPr/>
              </a:pPr>
              <a:t>‹#›</a:t>
            </a:fld>
            <a:endParaRPr lang="en-GB"/>
          </a:p>
        </p:txBody>
      </p:sp>
    </p:spTree>
    <p:extLst>
      <p:ext uri="{BB962C8B-B14F-4D97-AF65-F5344CB8AC3E}">
        <p14:creationId xmlns:p14="http://schemas.microsoft.com/office/powerpoint/2010/main" val="7499608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58ACFA-B40B-4B7C-AF34-2A7C0AB26885}"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BA40A9-DF54-4DAE-BB8A-7F595FF3FAD5}" type="slidenum">
              <a:rPr lang="en-GB"/>
              <a:pPr>
                <a:defRPr/>
              </a:pPr>
              <a:t>‹#›</a:t>
            </a:fld>
            <a:endParaRPr lang="en-GB"/>
          </a:p>
        </p:txBody>
      </p:sp>
    </p:spTree>
    <p:extLst>
      <p:ext uri="{BB962C8B-B14F-4D97-AF65-F5344CB8AC3E}">
        <p14:creationId xmlns:p14="http://schemas.microsoft.com/office/powerpoint/2010/main" val="333333136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3A81CE-0DE6-499F-ADE1-3FE9DF6BC9CC}" type="datetimeFigureOut">
              <a:rPr lang="en-GB"/>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7DC4A0-7F1E-4F72-B419-C84142D14039}" type="slidenum">
              <a:rPr lang="en-GB"/>
              <a:pPr>
                <a:defRPr/>
              </a:pPr>
              <a:t>‹#›</a:t>
            </a:fld>
            <a:endParaRPr lang="en-GB"/>
          </a:p>
        </p:txBody>
      </p:sp>
    </p:spTree>
    <p:extLst>
      <p:ext uri="{BB962C8B-B14F-4D97-AF65-F5344CB8AC3E}">
        <p14:creationId xmlns:p14="http://schemas.microsoft.com/office/powerpoint/2010/main" val="13778340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A86DB5E-81C6-42C9-8323-72EF77F06FF5}"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7DC3DA-4F0B-42D7-B0A1-D5D088D71008}" type="slidenum">
              <a:rPr lang="en-GB"/>
              <a:pPr>
                <a:defRPr/>
              </a:pPr>
              <a:t>‹#›</a:t>
            </a:fld>
            <a:endParaRPr lang="en-GB"/>
          </a:p>
        </p:txBody>
      </p:sp>
    </p:spTree>
    <p:extLst>
      <p:ext uri="{BB962C8B-B14F-4D97-AF65-F5344CB8AC3E}">
        <p14:creationId xmlns:p14="http://schemas.microsoft.com/office/powerpoint/2010/main" val="40208018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694852-CF28-4EFD-8355-078A4EF27A7D}" type="datetimeFigureOut">
              <a:rPr lang="en-GB"/>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3290FC-BEFD-490E-BDF0-B93914EE4A78}" type="slidenum">
              <a:rPr lang="en-GB"/>
              <a:pPr>
                <a:defRPr/>
              </a:pPr>
              <a:t>‹#›</a:t>
            </a:fld>
            <a:endParaRPr lang="en-GB"/>
          </a:p>
        </p:txBody>
      </p:sp>
    </p:spTree>
    <p:extLst>
      <p:ext uri="{BB962C8B-B14F-4D97-AF65-F5344CB8AC3E}">
        <p14:creationId xmlns:p14="http://schemas.microsoft.com/office/powerpoint/2010/main" val="23027335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8555AE-947E-47FA-98BD-499B7817D8A4}" type="datetimeFigureOut">
              <a:rPr lang="en-US"/>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CC8938F-D47B-4400-8C18-F610E438EB51}" type="slidenum">
              <a:rPr lang="en-GB"/>
              <a:pPr>
                <a:defRPr/>
              </a:pPr>
              <a:t>‹#›</a:t>
            </a:fld>
            <a:endParaRPr lang="en-GB"/>
          </a:p>
        </p:txBody>
      </p:sp>
    </p:spTree>
    <p:extLst>
      <p:ext uri="{BB962C8B-B14F-4D97-AF65-F5344CB8AC3E}">
        <p14:creationId xmlns:p14="http://schemas.microsoft.com/office/powerpoint/2010/main" val="41909227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357223-6C33-40A1-AACB-7DD3083E57F6}" type="datetimeFigureOut">
              <a:rPr lang="en-US"/>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CFEBE-252A-4DB6-8E98-3DBDD6F46769}" type="slidenum">
              <a:rPr lang="en-GB"/>
              <a:pPr>
                <a:defRPr/>
              </a:pPr>
              <a:t>‹#›</a:t>
            </a:fld>
            <a:endParaRPr lang="en-GB"/>
          </a:p>
        </p:txBody>
      </p:sp>
    </p:spTree>
    <p:extLst>
      <p:ext uri="{BB962C8B-B14F-4D97-AF65-F5344CB8AC3E}">
        <p14:creationId xmlns:p14="http://schemas.microsoft.com/office/powerpoint/2010/main" val="38010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D6378-59C3-4465-AE15-14802DE651BE}" type="datetimeFigureOut">
              <a:rPr lang="en-GB" smtClean="0"/>
              <a:t>5/17/2022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417353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33B79F-6E6D-4F49-83AA-E07CCCDD4E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45961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FAE35F-2681-4B68-942E-113AEBCBFF2B}" type="datetimeFigureOut">
              <a:rPr lang="en-US"/>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A7309F-74CC-42F5-9FBF-169D03C439A5}" type="slidenum">
              <a:rPr lang="en-GB"/>
              <a:pPr>
                <a:defRPr/>
              </a:pPr>
              <a:t>‹#›</a:t>
            </a:fld>
            <a:endParaRPr lang="en-GB"/>
          </a:p>
        </p:txBody>
      </p:sp>
    </p:spTree>
    <p:extLst>
      <p:ext uri="{BB962C8B-B14F-4D97-AF65-F5344CB8AC3E}">
        <p14:creationId xmlns:p14="http://schemas.microsoft.com/office/powerpoint/2010/main" val="29626882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EA3A3B-AA2D-4685-9D9A-AC1C89C19AC6}" type="datetimeFigureOut">
              <a:rPr lang="en-US"/>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0E20084-381D-4B07-9CA4-7ECCBCE90EA9}" type="slidenum">
              <a:rPr lang="en-GB"/>
              <a:pPr>
                <a:defRPr/>
              </a:pPr>
              <a:t>‹#›</a:t>
            </a:fld>
            <a:endParaRPr lang="en-GB"/>
          </a:p>
        </p:txBody>
      </p:sp>
    </p:spTree>
    <p:extLst>
      <p:ext uri="{BB962C8B-B14F-4D97-AF65-F5344CB8AC3E}">
        <p14:creationId xmlns:p14="http://schemas.microsoft.com/office/powerpoint/2010/main" val="23030342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6F0AB7-2E0C-4CC7-A03F-D699B2508CE7}" type="datetimeFigureOut">
              <a:rPr lang="en-US"/>
              <a:pPr>
                <a:defRPr/>
              </a:pPr>
              <a:t>5/17/2022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052E8C-0276-42D0-8D0C-71216ECD33E5}" type="slidenum">
              <a:rPr lang="en-GB"/>
              <a:pPr>
                <a:defRPr/>
              </a:pPr>
              <a:t>‹#›</a:t>
            </a:fld>
            <a:endParaRPr lang="en-GB"/>
          </a:p>
        </p:txBody>
      </p:sp>
    </p:spTree>
    <p:extLst>
      <p:ext uri="{BB962C8B-B14F-4D97-AF65-F5344CB8AC3E}">
        <p14:creationId xmlns:p14="http://schemas.microsoft.com/office/powerpoint/2010/main" val="38147574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96476E-2FE9-47F3-92AA-6224AA87B68E}" type="datetimeFigureOut">
              <a:rPr lang="en-US"/>
              <a:pPr>
                <a:defRPr/>
              </a:pPr>
              <a:t>5/17/2022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52BECB8-7573-4B83-878C-38ABCAA48758}" type="slidenum">
              <a:rPr lang="en-GB"/>
              <a:pPr>
                <a:defRPr/>
              </a:pPr>
              <a:t>‹#›</a:t>
            </a:fld>
            <a:endParaRPr lang="en-GB"/>
          </a:p>
        </p:txBody>
      </p:sp>
    </p:spTree>
    <p:extLst>
      <p:ext uri="{BB962C8B-B14F-4D97-AF65-F5344CB8AC3E}">
        <p14:creationId xmlns:p14="http://schemas.microsoft.com/office/powerpoint/2010/main" val="18779737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E61C09F-C2FD-4563-8A2F-BC07C9148241}" type="datetimeFigureOut">
              <a:rPr lang="en-US"/>
              <a:pPr>
                <a:defRPr/>
              </a:pPr>
              <a:t>5/17/2022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4FF559B-3C4B-4AAB-AD07-39A6775C63BD}" type="slidenum">
              <a:rPr lang="en-GB"/>
              <a:pPr>
                <a:defRPr/>
              </a:pPr>
              <a:t>‹#›</a:t>
            </a:fld>
            <a:endParaRPr lang="en-GB"/>
          </a:p>
        </p:txBody>
      </p:sp>
    </p:spTree>
    <p:extLst>
      <p:ext uri="{BB962C8B-B14F-4D97-AF65-F5344CB8AC3E}">
        <p14:creationId xmlns:p14="http://schemas.microsoft.com/office/powerpoint/2010/main" val="19394634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92DBC4B-B152-4F84-AD3F-82EA4334DA4B}" type="datetimeFigureOut">
              <a:rPr lang="en-US"/>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234413-058B-4DA1-85BA-B2B38B7E92D3}" type="slidenum">
              <a:rPr lang="en-GB"/>
              <a:pPr>
                <a:defRPr/>
              </a:pPr>
              <a:t>‹#›</a:t>
            </a:fld>
            <a:endParaRPr lang="en-GB"/>
          </a:p>
        </p:txBody>
      </p:sp>
    </p:spTree>
    <p:extLst>
      <p:ext uri="{BB962C8B-B14F-4D97-AF65-F5344CB8AC3E}">
        <p14:creationId xmlns:p14="http://schemas.microsoft.com/office/powerpoint/2010/main" val="20007069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A1374C-6E76-45B4-8C58-09833DBD76BB}" type="datetimeFigureOut">
              <a:rPr lang="en-US"/>
              <a:pPr>
                <a:defRPr/>
              </a:pPr>
              <a:t>5/17/2022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39C087A-8C63-4DF2-92E6-99352EF79D72}" type="slidenum">
              <a:rPr lang="en-GB"/>
              <a:pPr>
                <a:defRPr/>
              </a:pPr>
              <a:t>‹#›</a:t>
            </a:fld>
            <a:endParaRPr lang="en-GB"/>
          </a:p>
        </p:txBody>
      </p:sp>
    </p:spTree>
    <p:extLst>
      <p:ext uri="{BB962C8B-B14F-4D97-AF65-F5344CB8AC3E}">
        <p14:creationId xmlns:p14="http://schemas.microsoft.com/office/powerpoint/2010/main" val="42247356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2D0430D-F726-45A5-B6FA-962900BC666A}" type="datetimeFigureOut">
              <a:rPr lang="en-US"/>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8EDAF15-6881-4490-8D87-A03B8E393426}" type="slidenum">
              <a:rPr lang="en-GB"/>
              <a:pPr>
                <a:defRPr/>
              </a:pPr>
              <a:t>‹#›</a:t>
            </a:fld>
            <a:endParaRPr lang="en-GB"/>
          </a:p>
        </p:txBody>
      </p:sp>
    </p:spTree>
    <p:extLst>
      <p:ext uri="{BB962C8B-B14F-4D97-AF65-F5344CB8AC3E}">
        <p14:creationId xmlns:p14="http://schemas.microsoft.com/office/powerpoint/2010/main" val="2522541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55AF41F-8326-4E91-8B49-4574BCA3BA34}" type="datetimeFigureOut">
              <a:rPr lang="en-US"/>
              <a:pPr>
                <a:defRPr/>
              </a:pPr>
              <a:t>5/17/2022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03E7A7-FD6D-4597-A280-184DF8709130}" type="slidenum">
              <a:rPr lang="en-GB"/>
              <a:pPr>
                <a:defRPr/>
              </a:pPr>
              <a:t>‹#›</a:t>
            </a:fld>
            <a:endParaRPr lang="en-GB"/>
          </a:p>
        </p:txBody>
      </p:sp>
    </p:spTree>
    <p:extLst>
      <p:ext uri="{BB962C8B-B14F-4D97-AF65-F5344CB8AC3E}">
        <p14:creationId xmlns:p14="http://schemas.microsoft.com/office/powerpoint/2010/main" val="228332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67DAE9-A842-4B37-B427-34B4BE4936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735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9F4F2-A5EE-4ED3-A402-6B63DD6BD4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884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A690D-A213-4105-91DD-48D9C1C237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894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CFAA2B-E962-4C32-82C5-2136A7F0CA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918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D1384C-897C-471F-AC5F-A8AE34D5CC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080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1B65E4-1D4B-4CA3-AD05-11E14B98C6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32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F84992-7C37-4D40-80C0-C7C8F2D441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807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400E8B2-CFF5-45FC-BD4E-57A17612F3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589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6B7C83-90C4-4522-A72C-096D8692F5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44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4D6378-59C3-4465-AE15-14802DE651BE}" type="datetimeFigureOut">
              <a:rPr lang="en-GB" smtClean="0"/>
              <a:t>5/17/2022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2836618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53226B-0D0B-42A8-A833-88B93EF3B8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93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855DF-F53D-4C14-BC19-BA36BA0E83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203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EBD96D-CF1D-4C0F-9576-FCA4075956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680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E47053-D86D-47CD-B5F0-235A7AB884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329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9C8B1C-5367-40D2-960C-352376C004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0195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801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0478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0687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656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972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4D6378-59C3-4465-AE15-14802DE651BE}" type="datetimeFigureOut">
              <a:rPr lang="en-GB" smtClean="0"/>
              <a:t>5/17/2022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38436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164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694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109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9847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2740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3029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15A29-3ECB-434D-9680-646AA9CDF6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003326023"/>
      </p:ext>
    </p:extLst>
  </p:cSld>
  <p:clrMapOvr>
    <a:masterClrMapping/>
  </p:clrMapOvr>
  <p:transition spd="med">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F3171-92D2-4EE5-82A6-89770162D1E8}"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183572068"/>
      </p:ext>
    </p:extLst>
  </p:cSld>
  <p:clrMapOvr>
    <a:masterClrMapping/>
  </p:clrMapOvr>
  <p:transition spd="med">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7E8AED-5044-470B-BCC7-061E609F54FB}"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536858578"/>
      </p:ext>
    </p:extLst>
  </p:cSld>
  <p:clrMapOvr>
    <a:masterClrMapping/>
  </p:clrMapOvr>
  <p:transition spd="med">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EA624F-76B1-46D4-A85B-20C29A874E83}"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421129898"/>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4D6378-59C3-4465-AE15-14802DE651BE}" type="datetimeFigureOut">
              <a:rPr lang="en-GB" smtClean="0"/>
              <a:t>5/17/2022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219226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9B5A15-42A5-4BDC-B57A-09FE831185A6}"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31877698"/>
      </p:ext>
    </p:extLst>
  </p:cSld>
  <p:clrMapOvr>
    <a:masterClrMapping/>
  </p:clrMapOvr>
  <p:transition spd="med">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F328A6-4942-40B2-813F-E66B10EE8B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59801758"/>
      </p:ext>
    </p:extLst>
  </p:cSld>
  <p:clrMapOvr>
    <a:masterClrMapping/>
  </p:clrMapOvr>
  <p:transition spd="med">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BE36A-25D6-477E-8CAD-7670810BFD4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779546472"/>
      </p:ext>
    </p:extLst>
  </p:cSld>
  <p:clrMapOvr>
    <a:masterClrMapping/>
  </p:clrMapOvr>
  <p:transition spd="med">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DF019-2F08-46DA-8157-F59B175E7BE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267431817"/>
      </p:ext>
    </p:extLst>
  </p:cSld>
  <p:clrMapOvr>
    <a:masterClrMapping/>
  </p:clrMapOvr>
  <p:transition spd="med">
    <p:wipe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1CCBA-29CE-4688-B0B5-C6DE1BEC90D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804896010"/>
      </p:ext>
    </p:extLst>
  </p:cSld>
  <p:clrMapOvr>
    <a:masterClrMapping/>
  </p:clrMapOvr>
  <p:transition spd="med">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ADDD-FB83-4DA2-B7A5-D094CD8C1304}"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013940204"/>
      </p:ext>
    </p:extLst>
  </p:cSld>
  <p:clrMapOvr>
    <a:masterClrMapping/>
  </p:clrMapOvr>
  <p:transition spd="med">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969CC-5AD4-4CB2-B9B8-47A2902EA7A7}"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092326917"/>
      </p:ext>
    </p:extLst>
  </p:cSld>
  <p:clrMapOvr>
    <a:masterClrMapping/>
  </p:clrMapOvr>
  <p:transition spd="med">
    <p:wipe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6367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3457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788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D6378-59C3-4465-AE15-14802DE651BE}" type="datetimeFigureOut">
              <a:rPr lang="en-GB" smtClean="0"/>
              <a:t>5/17/2022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346022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3135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7988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606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5370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1523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48518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2420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0361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4634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398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4D6378-59C3-4465-AE15-14802DE651BE}" type="datetimeFigureOut">
              <a:rPr lang="en-GB" smtClean="0"/>
              <a:t>5/17/2022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112296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85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235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4390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213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0468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931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480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80336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0322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B0E355-29B1-451D-ADE9-59736925FF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1567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4D6378-59C3-4465-AE15-14802DE651BE}" type="datetimeFigureOut">
              <a:rPr lang="en-GB" smtClean="0"/>
              <a:t>5/17/2022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155772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B5A2AC-3A71-4E36-B566-9413C07C9E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48637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494B54-9AAB-456D-AC70-2F402BD8D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36369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230DB4-53F9-437D-B94B-10ED7A4F917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65898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79009DB-6274-4850-B8BC-6E8549A8000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35982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509C9C-DEF9-4489-AC72-CD8E616935E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24238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923E95-C8E0-42B1-AE30-6038E9AF159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37630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9D7F60-ECE9-4890-AAF0-48C2E058476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935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B07BB5-4A86-46FC-8A6F-725DDDFFC80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68716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35D04B-EECF-4DD4-AF57-137BB7BE75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45385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6DBEF6-4FD7-4FCB-91D1-92D3178205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935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5.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D6378-59C3-4465-AE15-14802DE651BE}" type="datetimeFigureOut">
              <a:rPr lang="en-GB" smtClean="0"/>
              <a:t>5/17/2022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9956-0BE0-49F9-A6BD-4F400006ABE3}" type="slidenum">
              <a:rPr lang="en-GB" smtClean="0"/>
              <a:t>‹#›</a:t>
            </a:fld>
            <a:endParaRPr lang="en-GB"/>
          </a:p>
        </p:txBody>
      </p:sp>
    </p:spTree>
    <p:extLst>
      <p:ext uri="{BB962C8B-B14F-4D97-AF65-F5344CB8AC3E}">
        <p14:creationId xmlns:p14="http://schemas.microsoft.com/office/powerpoint/2010/main" val="331985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62169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1868">
              <a:srgbClr val="00B0F0"/>
            </a:gs>
            <a:gs pos="0">
              <a:schemeClr val="accent5">
                <a:lumMod val="0"/>
                <a:lumOff val="100000"/>
              </a:schemeClr>
            </a:gs>
            <a:gs pos="87612">
              <a:srgbClr val="7030A0"/>
            </a:gs>
            <a:gs pos="62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4E87F-FABB-4A83-A5AE-8861FE6CA342}"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4218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76100-99D7-47F6-9D98-32F5BB32A937}"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3159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10584" y="1636713"/>
            <a:ext cx="12198351" cy="4618037"/>
            <a:chOff x="-5" y="1031"/>
            <a:chExt cx="5763" cy="2909"/>
          </a:xfrm>
        </p:grpSpPr>
        <p:pic>
          <p:nvPicPr>
            <p:cNvPr id="3075" name="Picture 1027" descr="D:\FRONTPAGE THEMES\ARTSY\ARTHSEP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028" descr="P:\!Themes\Artsy\Arthsepa.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077" name="Rectangle 1029"/>
          <p:cNvSpPr>
            <a:spLocks noGrp="1" noChangeArrowheads="1"/>
          </p:cNvSpPr>
          <p:nvPr>
            <p:ph type="title"/>
          </p:nvPr>
        </p:nvSpPr>
        <p:spPr bwMode="auto">
          <a:xfrm>
            <a:off x="423333" y="722313"/>
            <a:ext cx="1151678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GB" altLang="en-US"/>
              <a:t>Click to edit Master title style</a:t>
            </a:r>
          </a:p>
        </p:txBody>
      </p:sp>
      <p:sp>
        <p:nvSpPr>
          <p:cNvPr id="3078" name="Rectangle 1030"/>
          <p:cNvSpPr>
            <a:spLocks noGrp="1" noChangeArrowheads="1"/>
          </p:cNvSpPr>
          <p:nvPr>
            <p:ph type="body" idx="1"/>
          </p:nvPr>
        </p:nvSpPr>
        <p:spPr bwMode="auto">
          <a:xfrm>
            <a:off x="438151" y="1941513"/>
            <a:ext cx="1094528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79" name="Rectangle 1031"/>
          <p:cNvSpPr>
            <a:spLocks noGrp="1" noChangeArrowheads="1"/>
          </p:cNvSpPr>
          <p:nvPr>
            <p:ph type="dt" sz="half" idx="2"/>
          </p:nvPr>
        </p:nvSpPr>
        <p:spPr bwMode="auto">
          <a:xfrm>
            <a:off x="4578351" y="63436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FFFFCC"/>
              </a:solidFill>
            </a:endParaRPr>
          </a:p>
        </p:txBody>
      </p:sp>
      <p:sp>
        <p:nvSpPr>
          <p:cNvPr id="3080" name="Rectangle 1032"/>
          <p:cNvSpPr>
            <a:spLocks noGrp="1" noChangeArrowheads="1"/>
          </p:cNvSpPr>
          <p:nvPr>
            <p:ph type="ftr" sz="quarter" idx="3"/>
          </p:nvPr>
        </p:nvSpPr>
        <p:spPr bwMode="auto">
          <a:xfrm>
            <a:off x="8144933" y="634365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pPr fontAlgn="base">
              <a:spcBef>
                <a:spcPct val="0"/>
              </a:spcBef>
              <a:spcAft>
                <a:spcPct val="0"/>
              </a:spcAft>
            </a:pPr>
            <a:endParaRPr lang="en-GB" altLang="en-US">
              <a:solidFill>
                <a:srgbClr val="FFFFCC"/>
              </a:solidFill>
            </a:endParaRPr>
          </a:p>
        </p:txBody>
      </p:sp>
      <p:sp>
        <p:nvSpPr>
          <p:cNvPr id="3081" name="Rectangle 1033"/>
          <p:cNvSpPr>
            <a:spLocks noGrp="1" noChangeArrowheads="1"/>
          </p:cNvSpPr>
          <p:nvPr>
            <p:ph type="sldNum" sz="quarter" idx="4"/>
          </p:nvPr>
        </p:nvSpPr>
        <p:spPr bwMode="auto">
          <a:xfrm>
            <a:off x="194733" y="6361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mn-lt"/>
              </a:defRPr>
            </a:lvl1pPr>
          </a:lstStyle>
          <a:p>
            <a:pPr fontAlgn="base">
              <a:spcBef>
                <a:spcPct val="0"/>
              </a:spcBef>
              <a:spcAft>
                <a:spcPct val="0"/>
              </a:spcAft>
            </a:pPr>
            <a:fld id="{3A5007DD-0AD4-42F0-8411-6CC882D3A7AD}" type="slidenum">
              <a:rPr lang="en-GB" altLang="en-US" sz="2400" smtClean="0">
                <a:solidFill>
                  <a:srgbClr val="FFFFCC"/>
                </a:solidFill>
              </a:rPr>
              <a:pPr fontAlgn="base">
                <a:spcBef>
                  <a:spcPct val="0"/>
                </a:spcBef>
                <a:spcAft>
                  <a:spcPct val="0"/>
                </a:spcAft>
              </a:pPr>
              <a:t>‹#›</a:t>
            </a:fld>
            <a:endParaRPr lang="en-GB" altLang="en-US" sz="2400">
              <a:solidFill>
                <a:srgbClr val="FFFFCC"/>
              </a:solidFill>
            </a:endParaRPr>
          </a:p>
        </p:txBody>
      </p:sp>
    </p:spTree>
    <p:extLst>
      <p:ext uri="{BB962C8B-B14F-4D97-AF65-F5344CB8AC3E}">
        <p14:creationId xmlns:p14="http://schemas.microsoft.com/office/powerpoint/2010/main" val="922192772"/>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rgbClr val="CCFF33"/>
        </a:buClr>
        <a:buSzPct val="7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rgbClr val="0099CC"/>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7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4267200" cy="6858000"/>
            <a:chOff x="0" y="0"/>
            <a:chExt cx="2016" cy="4320"/>
          </a:xfrm>
        </p:grpSpPr>
        <p:sp>
          <p:nvSpPr>
            <p:cNvPr id="307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sp>
          <p:nvSpPr>
            <p:cNvPr id="307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grpSp>
      <p:sp>
        <p:nvSpPr>
          <p:cNvPr id="3077" name="AutoShape 5"/>
          <p:cNvSpPr>
            <a:spLocks noChangeArrowheads="1"/>
          </p:cNvSpPr>
          <p:nvPr/>
        </p:nvSpPr>
        <p:spPr bwMode="auto">
          <a:xfrm>
            <a:off x="1016000" y="762000"/>
            <a:ext cx="68072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a:solidFill>
                <a:srgbClr val="003366"/>
              </a:solidFill>
              <a:latin typeface="Times New Roman" panose="02020603050405020304" pitchFamily="18" charset="0"/>
            </a:endParaRPr>
          </a:p>
        </p:txBody>
      </p:sp>
      <p:sp>
        <p:nvSpPr>
          <p:cNvPr id="3078" name="Rectangle 6"/>
          <p:cNvSpPr>
            <a:spLocks noGrp="1" noChangeArrowheads="1"/>
          </p:cNvSpPr>
          <p:nvPr>
            <p:ph type="title"/>
          </p:nvPr>
        </p:nvSpPr>
        <p:spPr bwMode="auto">
          <a:xfrm>
            <a:off x="1219200" y="762000"/>
            <a:ext cx="1066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3079" name="Rectangle 7"/>
          <p:cNvSpPr>
            <a:spLocks noGrp="1" noChangeArrowheads="1"/>
          </p:cNvSpPr>
          <p:nvPr>
            <p:ph type="body" idx="1"/>
          </p:nvPr>
        </p:nvSpPr>
        <p:spPr bwMode="auto">
          <a:xfrm>
            <a:off x="1219200" y="2362200"/>
            <a:ext cx="10668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80" name="Rectangle 8"/>
          <p:cNvSpPr>
            <a:spLocks noGrp="1" noChangeArrowheads="1"/>
          </p:cNvSpPr>
          <p:nvPr>
            <p:ph type="dt" sz="half" idx="2"/>
          </p:nvPr>
        </p:nvSpPr>
        <p:spPr bwMode="auto">
          <a:xfrm>
            <a:off x="9347200" y="65532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GB" altLang="en-US">
              <a:solidFill>
                <a:srgbClr val="003366"/>
              </a:solidFill>
            </a:endParaRPr>
          </a:p>
        </p:txBody>
      </p:sp>
      <p:sp>
        <p:nvSpPr>
          <p:cNvPr id="3081" name="Rectangle 9"/>
          <p:cNvSpPr>
            <a:spLocks noGrp="1" noChangeArrowheads="1"/>
          </p:cNvSpPr>
          <p:nvPr>
            <p:ph type="ftr" sz="quarter" idx="3"/>
          </p:nvPr>
        </p:nvSpPr>
        <p:spPr bwMode="auto">
          <a:xfrm>
            <a:off x="3915833" y="6529388"/>
            <a:ext cx="386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GB" altLang="en-US">
              <a:solidFill>
                <a:srgbClr val="003366"/>
              </a:solidFill>
            </a:endParaRPr>
          </a:p>
        </p:txBody>
      </p:sp>
      <p:sp>
        <p:nvSpPr>
          <p:cNvPr id="3082" name="Rectangle 10"/>
          <p:cNvSpPr>
            <a:spLocks noGrp="1" noChangeArrowheads="1"/>
          </p:cNvSpPr>
          <p:nvPr>
            <p:ph type="sldNum" sz="quarter" idx="4"/>
          </p:nvPr>
        </p:nvSpPr>
        <p:spPr bwMode="auto">
          <a:xfrm>
            <a:off x="112184" y="6343650"/>
            <a:ext cx="78316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F9FD6FE4-5D6A-495A-91F0-F01B60CB7394}" type="slidenum">
              <a:rPr lang="en-GB" altLang="en-US" smtClean="0">
                <a:solidFill>
                  <a:srgbClr val="FFFFFF"/>
                </a:solidFill>
              </a:rPr>
              <a:pPr fontAlgn="base">
                <a:spcBef>
                  <a:spcPct val="0"/>
                </a:spcBef>
                <a:spcAft>
                  <a:spcPct val="0"/>
                </a:spcAft>
              </a:pPr>
              <a:t>‹#›</a:t>
            </a:fld>
            <a:endParaRPr lang="en-GB" altLang="en-US">
              <a:solidFill>
                <a:srgbClr val="FFFFFF"/>
              </a:solidFill>
            </a:endParaRPr>
          </a:p>
        </p:txBody>
      </p:sp>
      <p:grpSp>
        <p:nvGrpSpPr>
          <p:cNvPr id="3083" name="Group 11"/>
          <p:cNvGrpSpPr>
            <a:grpSpLocks/>
          </p:cNvGrpSpPr>
          <p:nvPr/>
        </p:nvGrpSpPr>
        <p:grpSpPr bwMode="auto">
          <a:xfrm>
            <a:off x="304800" y="1981200"/>
            <a:ext cx="9855200" cy="319088"/>
            <a:chOff x="144" y="1248"/>
            <a:chExt cx="4656" cy="201"/>
          </a:xfrm>
        </p:grpSpPr>
        <p:sp>
          <p:nvSpPr>
            <p:cNvPr id="308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sp>
          <p:nvSpPr>
            <p:cNvPr id="308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a:solidFill>
                  <a:srgbClr val="003366"/>
                </a:solidFill>
                <a:latin typeface="Tahoma" panose="020B0604030504040204" pitchFamily="34" charset="0"/>
              </a:endParaRPr>
            </a:p>
          </p:txBody>
        </p:sp>
      </p:grpSp>
    </p:spTree>
    <p:extLst>
      <p:ext uri="{BB962C8B-B14F-4D97-AF65-F5344CB8AC3E}">
        <p14:creationId xmlns:p14="http://schemas.microsoft.com/office/powerpoint/2010/main" val="25860556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fontAlgn="base">
        <a:lnSpc>
          <a:spcPct val="90000"/>
        </a:lnSpc>
        <a:spcBef>
          <a:spcPct val="0"/>
        </a:spcBef>
        <a:spcAft>
          <a:spcPct val="0"/>
        </a:spcAft>
        <a:defRPr sz="3600" b="1" kern="1200">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anose="020B0604020202020204" pitchFamily="34" charset="0"/>
        </a:defRPr>
      </a:lvl2pPr>
      <a:lvl3pPr algn="l" rtl="0" fontAlgn="base">
        <a:lnSpc>
          <a:spcPct val="90000"/>
        </a:lnSpc>
        <a:spcBef>
          <a:spcPct val="0"/>
        </a:spcBef>
        <a:spcAft>
          <a:spcPct val="0"/>
        </a:spcAft>
        <a:defRPr sz="3600" b="1">
          <a:solidFill>
            <a:schemeClr val="tx2"/>
          </a:solidFill>
          <a:latin typeface="Arial" panose="020B0604020202020204" pitchFamily="34" charset="0"/>
        </a:defRPr>
      </a:lvl3pPr>
      <a:lvl4pPr algn="l" rtl="0" fontAlgn="base">
        <a:lnSpc>
          <a:spcPct val="90000"/>
        </a:lnSpc>
        <a:spcBef>
          <a:spcPct val="0"/>
        </a:spcBef>
        <a:spcAft>
          <a:spcPct val="0"/>
        </a:spcAft>
        <a:defRPr sz="3600" b="1">
          <a:solidFill>
            <a:schemeClr val="tx2"/>
          </a:solidFill>
          <a:latin typeface="Arial" panose="020B0604020202020204" pitchFamily="34" charset="0"/>
        </a:defRPr>
      </a:lvl4pPr>
      <a:lvl5pPr algn="l" rtl="0" fontAlgn="base">
        <a:lnSpc>
          <a:spcPct val="90000"/>
        </a:lnSpc>
        <a:spcBef>
          <a:spcPct val="0"/>
        </a:spcBef>
        <a:spcAft>
          <a:spcPct val="0"/>
        </a:spcAft>
        <a:defRPr sz="3600" b="1">
          <a:solidFill>
            <a:schemeClr val="tx2"/>
          </a:solidFill>
          <a:latin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rgbClr val="FFFF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2F80642-0AAA-48F4-95CD-896A63FA08C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318028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439104-F351-4CDB-BA54-3FEFC8FD105D}"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886858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8811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23192393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4591702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0093"/>
            </a:gs>
            <a:gs pos="50000">
              <a:schemeClr val="accent1"/>
            </a:gs>
            <a:gs pos="100000">
              <a:srgbClr val="D60093"/>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594A0A2F-EC83-4CA6-B782-D378927FBCB8}"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6849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39720324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3AFC7-96C7-4EB5-B01C-7DAF04E7DC3E}"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27089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34696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2EC8E29-B263-438E-949E-A61972230BB0}" type="slidenum">
              <a:rPr lang="en-US" altLang="en-US"/>
              <a:pPr>
                <a:defRPr/>
              </a:pPr>
              <a:t>‹#›</a:t>
            </a:fld>
            <a:endParaRPr lang="en-US" altLang="en-US"/>
          </a:p>
        </p:txBody>
      </p:sp>
    </p:spTree>
    <p:extLst>
      <p:ext uri="{BB962C8B-B14F-4D97-AF65-F5344CB8AC3E}">
        <p14:creationId xmlns:p14="http://schemas.microsoft.com/office/powerpoint/2010/main" val="183295659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1D203B0-C79A-49BB-BF3C-5BC0C1A79CE3}" type="datetimeFigureOut">
              <a:rPr lang="en-US"/>
              <a:pPr>
                <a:defRPr/>
              </a:pPr>
              <a:t>5/17/2022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E2725810-D314-4C59-B771-04635F590714}" type="slidenum">
              <a:rPr lang="en-US"/>
              <a:pPr>
                <a:defRPr/>
              </a:pPr>
              <a:t>‹#›</a:t>
            </a:fld>
            <a:endParaRPr lang="en-US"/>
          </a:p>
        </p:txBody>
      </p:sp>
    </p:spTree>
    <p:extLst>
      <p:ext uri="{BB962C8B-B14F-4D97-AF65-F5344CB8AC3E}">
        <p14:creationId xmlns:p14="http://schemas.microsoft.com/office/powerpoint/2010/main" val="225194483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73E08110-6C13-442F-A259-146AC0173B1C}" type="datetimeFigureOut">
              <a:rPr lang="en-GB"/>
              <a:pPr>
                <a:defRPr/>
              </a:pPr>
              <a:t>5/17/2022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DE991865-E0A5-4AA3-BB4F-8050EF2000A0}" type="slidenum">
              <a:rPr lang="en-GB"/>
              <a:pPr>
                <a:defRPr/>
              </a:pPr>
              <a:t>‹#›</a:t>
            </a:fld>
            <a:endParaRPr lang="en-GB"/>
          </a:p>
        </p:txBody>
      </p:sp>
    </p:spTree>
    <p:extLst>
      <p:ext uri="{BB962C8B-B14F-4D97-AF65-F5344CB8AC3E}">
        <p14:creationId xmlns:p14="http://schemas.microsoft.com/office/powerpoint/2010/main" val="383198992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FFFFFF"/>
            </a:gs>
            <a:gs pos="35001">
              <a:srgbClr val="FFFFFF"/>
            </a:gs>
            <a:gs pos="100000">
              <a:srgbClr val="A5A5A5"/>
            </a:gs>
          </a:gsLst>
          <a:path path="shape">
            <a:fillToRect l="50000" t="50000" r="50000" b="50000"/>
          </a:path>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84ECA9BE-1DED-412C-8573-65B3C9863292}" type="datetimeFigureOut">
              <a:rPr lang="en-GB"/>
              <a:pPr>
                <a:defRPr/>
              </a:pPr>
              <a:t>5/17/2022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E61636CB-B69E-4F2E-89DF-426A92E5998F}" type="slidenum">
              <a:rPr lang="en-GB"/>
              <a:pPr>
                <a:defRPr/>
              </a:pPr>
              <a:t>‹#›</a:t>
            </a:fld>
            <a:endParaRPr lang="en-GB"/>
          </a:p>
        </p:txBody>
      </p:sp>
    </p:spTree>
    <p:extLst>
      <p:ext uri="{BB962C8B-B14F-4D97-AF65-F5344CB8AC3E}">
        <p14:creationId xmlns:p14="http://schemas.microsoft.com/office/powerpoint/2010/main" val="233649002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FFFFFF"/>
            </a:gs>
            <a:gs pos="35001">
              <a:srgbClr val="FFFFFF"/>
            </a:gs>
            <a:gs pos="100000">
              <a:srgbClr val="A5A5A5"/>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BB54D233-0B10-4986-802B-CDA54B0A687C}" type="datetimeFigureOut">
              <a:rPr lang="en-GB"/>
              <a:pPr>
                <a:defRPr/>
              </a:pPr>
              <a:t>5/17/2022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02D164BE-8E3B-461F-B7DE-CF6BFD73EB1F}" type="slidenum">
              <a:rPr lang="en-GB"/>
              <a:pPr>
                <a:defRPr/>
              </a:pPr>
              <a:t>‹#›</a:t>
            </a:fld>
            <a:endParaRPr lang="en-GB"/>
          </a:p>
        </p:txBody>
      </p:sp>
    </p:spTree>
    <p:extLst>
      <p:ext uri="{BB962C8B-B14F-4D97-AF65-F5344CB8AC3E}">
        <p14:creationId xmlns:p14="http://schemas.microsoft.com/office/powerpoint/2010/main" val="193366913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70B786F-9710-4541-B33E-D951AF9FCBF9}" type="datetimeFigureOut">
              <a:rPr lang="en-US"/>
              <a:pPr>
                <a:defRPr/>
              </a:pPr>
              <a:t>5/17/2022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A6E4AF5-2D98-4F5A-95AD-4317ECD13242}" type="slidenum">
              <a:rPr lang="en-GB"/>
              <a:pPr>
                <a:defRPr/>
              </a:pPr>
              <a:t>‹#›</a:t>
            </a:fld>
            <a:endParaRPr lang="en-GB"/>
          </a:p>
        </p:txBody>
      </p:sp>
    </p:spTree>
    <p:extLst>
      <p:ext uri="{BB962C8B-B14F-4D97-AF65-F5344CB8AC3E}">
        <p14:creationId xmlns:p14="http://schemas.microsoft.com/office/powerpoint/2010/main" val="290212166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0093"/>
            </a:gs>
            <a:gs pos="50000">
              <a:schemeClr val="accent1"/>
            </a:gs>
            <a:gs pos="100000">
              <a:srgbClr val="D60093"/>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F255B248-52F5-43EF-A9FC-952CF99769C0}"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1731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A3FAB195-CB03-478F-9F03-FCB53183B3F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104922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F3CCA-60DF-40B7-8C60-0597FDBB3242}" type="datetimeFigureOut">
              <a:rPr lang="en-US"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3298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VE" altLang="en-U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VE" altLang="en-US"/>
              <a:t>Haga clic para modificar el estilo de texto del patrón</a:t>
            </a:r>
          </a:p>
          <a:p>
            <a:pPr lvl="1"/>
            <a:r>
              <a:rPr lang="es-VE" altLang="en-US"/>
              <a:t>Segundo nivel</a:t>
            </a:r>
          </a:p>
          <a:p>
            <a:pPr lvl="2"/>
            <a:r>
              <a:rPr lang="es-VE" altLang="en-US"/>
              <a:t>Tercer nivel</a:t>
            </a:r>
          </a:p>
          <a:p>
            <a:pPr lvl="3"/>
            <a:r>
              <a:rPr lang="es-VE" altLang="en-US"/>
              <a:t>Cuarto nivel</a:t>
            </a:r>
          </a:p>
          <a:p>
            <a:pPr lvl="4"/>
            <a:r>
              <a:rPr lang="es-VE" altLang="en-US"/>
              <a:t>Quinto nivel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Tx/>
              <a:buNone/>
              <a:defRPr sz="1400" b="0" u="none" smtClean="0"/>
            </a:lvl1pPr>
          </a:lstStyle>
          <a:p>
            <a:pPr fontAlgn="base">
              <a:spcBef>
                <a:spcPct val="0"/>
              </a:spcBef>
              <a:spcAft>
                <a:spcPct val="0"/>
              </a:spcAft>
              <a:defRPr/>
            </a:pPr>
            <a:endParaRPr lang="es-VE" altLang="en-US">
              <a:solidFill>
                <a:srgbClr val="000000"/>
              </a:solidFill>
            </a:endParaRPr>
          </a:p>
        </p:txBody>
      </p:sp>
      <p:sp>
        <p:nvSpPr>
          <p:cNvPr id="430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Tx/>
              <a:buNone/>
              <a:defRPr sz="1400" b="0" u="none" smtClean="0"/>
            </a:lvl1pPr>
          </a:lstStyle>
          <a:p>
            <a:pPr fontAlgn="base">
              <a:spcBef>
                <a:spcPct val="0"/>
              </a:spcBef>
              <a:spcAft>
                <a:spcPct val="0"/>
              </a:spcAft>
              <a:defRPr/>
            </a:pPr>
            <a:endParaRPr lang="es-VE"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FontTx/>
              <a:buNone/>
              <a:defRPr sz="1400" b="0" u="none" smtClean="0"/>
            </a:lvl1pPr>
          </a:lstStyle>
          <a:p>
            <a:pPr fontAlgn="base">
              <a:spcBef>
                <a:spcPct val="0"/>
              </a:spcBef>
              <a:spcAft>
                <a:spcPct val="0"/>
              </a:spcAft>
              <a:defRPr/>
            </a:pPr>
            <a:fld id="{F1A8ABEB-8489-4015-A4E1-A3E1054AEEBA}" type="slidenum">
              <a:rPr lang="es-VE" altLang="en-US">
                <a:solidFill>
                  <a:srgbClr val="000000"/>
                </a:solidFill>
              </a:rPr>
              <a:pPr fontAlgn="base">
                <a:spcBef>
                  <a:spcPct val="0"/>
                </a:spcBef>
                <a:spcAft>
                  <a:spcPct val="0"/>
                </a:spcAft>
                <a:defRPr/>
              </a:pPr>
              <a:t>‹#›</a:t>
            </a:fld>
            <a:endParaRPr lang="es-VE" altLang="en-US">
              <a:solidFill>
                <a:srgbClr val="000000"/>
              </a:solidFill>
            </a:endParaRPr>
          </a:p>
        </p:txBody>
      </p:sp>
    </p:spTree>
    <p:extLst>
      <p:ext uri="{BB962C8B-B14F-4D97-AF65-F5344CB8AC3E}">
        <p14:creationId xmlns:p14="http://schemas.microsoft.com/office/powerpoint/2010/main" val="7650759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wipe di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63705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34294-FD66-4176-A04D-93E2DC1763C0}" type="datetimeFigureOut">
              <a:rPr lang="en-GB" smtClean="0">
                <a:solidFill>
                  <a:prstClr val="black">
                    <a:tint val="75000"/>
                  </a:prstClr>
                </a:solidFill>
              </a:rPr>
              <a:pPr/>
              <a:t>5/17/2022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74759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AA4F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FEB5137-6D82-492B-8054-2745283B8E01}" type="slidenum">
              <a:rPr lang="en-GB" altLang="en-US" smtClean="0">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5245458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08.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g"/><Relationship Id="rId3" Type="http://schemas.openxmlformats.org/officeDocument/2006/relationships/image" Target="../media/image109.jpeg"/><Relationship Id="rId7" Type="http://schemas.openxmlformats.org/officeDocument/2006/relationships/image" Target="../media/image113.jpg"/><Relationship Id="rId12" Type="http://schemas.openxmlformats.org/officeDocument/2006/relationships/image" Target="../media/image118.jpeg"/><Relationship Id="rId2" Type="http://schemas.openxmlformats.org/officeDocument/2006/relationships/image" Target="../media/image108.jpg"/><Relationship Id="rId1" Type="http://schemas.openxmlformats.org/officeDocument/2006/relationships/slideLayout" Target="../slideLayouts/slideLayout227.xml"/><Relationship Id="rId6" Type="http://schemas.openxmlformats.org/officeDocument/2006/relationships/image" Target="../media/image112.jpg"/><Relationship Id="rId11" Type="http://schemas.openxmlformats.org/officeDocument/2006/relationships/image" Target="../media/image117.jpe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g"/><Relationship Id="rId14" Type="http://schemas.openxmlformats.org/officeDocument/2006/relationships/image" Target="../media/image120.jpeg"/></Relationships>
</file>

<file path=ppt/slides/_rels/slide10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hyperlink" Target="https://www.youtube.com/watch?v=YP2KDUiBI-E" TargetMode="External"/><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7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172.xml"/><Relationship Id="rId5" Type="http://schemas.openxmlformats.org/officeDocument/2006/relationships/image" Target="../media/image140.jpg"/><Relationship Id="rId4"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4.jpg"/><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image" Target="../media/image147.jpeg"/><Relationship Id="rId1" Type="http://schemas.openxmlformats.org/officeDocument/2006/relationships/slideLayout" Target="../slideLayouts/slideLayout6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4.jpg"/><Relationship Id="rId1" Type="http://schemas.openxmlformats.org/officeDocument/2006/relationships/slideLayout" Target="../slideLayouts/slideLayout6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g"/></Relationships>
</file>

<file path=ppt/slides/_rels/slide13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hyperlink" Target="https://www.youtube.com/watch?v=0ZFgw9J7tks" TargetMode="External"/><Relationship Id="rId1" Type="http://schemas.openxmlformats.org/officeDocument/2006/relationships/slideLayout" Target="../slideLayouts/slideLayout6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zAjEjxX-DhA" TargetMode="External"/><Relationship Id="rId2" Type="http://schemas.openxmlformats.org/officeDocument/2006/relationships/hyperlink" Target="https://www.youtube.com/watch?v=Eu5bBDRpzPM" TargetMode="External"/><Relationship Id="rId1" Type="http://schemas.openxmlformats.org/officeDocument/2006/relationships/slideLayout" Target="../slideLayouts/slideLayout6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8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hyperlink" Target="https://www.youtube.com/watch?v=mFbQDhkZq3M" TargetMode="External"/><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61.pn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63.jpg"/><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67.png"/></Relationships>
</file>

<file path=ppt/slides/_rels/slide14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hyperlink" Target="https://www.youtube.com/watch?v=Br_RhjvZIrU" TargetMode="External"/><Relationship Id="rId2" Type="http://schemas.openxmlformats.org/officeDocument/2006/relationships/image" Target="../media/image170.gif"/><Relationship Id="rId1" Type="http://schemas.openxmlformats.org/officeDocument/2006/relationships/slideLayout" Target="../slideLayouts/slideLayout40.xml"/><Relationship Id="rId4" Type="http://schemas.openxmlformats.org/officeDocument/2006/relationships/hyperlink" Target="https://www.youtube.com/watch?v=f-EsQHr2TQ8"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2.png"/><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9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05.xml"/></Relationships>
</file>

<file path=ppt/slides/_rels/slide157.xml.rels><?xml version="1.0" encoding="UTF-8" standalone="yes"?>
<Relationships xmlns="http://schemas.openxmlformats.org/package/2006/relationships"><Relationship Id="rId3" Type="http://schemas.openxmlformats.org/officeDocument/2006/relationships/hyperlink" Target="https://www.youtube.com/watch?v=txErSEZoTo8" TargetMode="External"/><Relationship Id="rId2" Type="http://schemas.openxmlformats.org/officeDocument/2006/relationships/image" Target="../media/image177.jpeg"/><Relationship Id="rId1" Type="http://schemas.openxmlformats.org/officeDocument/2006/relationships/slideLayout" Target="../slideLayouts/slideLayout2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eg"/><Relationship Id="rId1" Type="http://schemas.openxmlformats.org/officeDocument/2006/relationships/slideLayout" Target="../slideLayouts/slideLayout2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xml"/><Relationship Id="rId1" Type="http://schemas.openxmlformats.org/officeDocument/2006/relationships/slideLayout" Target="../slideLayouts/slideLayout249.xml"/></Relationships>
</file>

<file path=ppt/slides/_rels/slide16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49.xml"/></Relationships>
</file>

<file path=ppt/slides/_rels/slide163.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image" Target="../media/image193.png"/><Relationship Id="rId3" Type="http://schemas.openxmlformats.org/officeDocument/2006/relationships/image" Target="../media/image183.jpeg"/><Relationship Id="rId7" Type="http://schemas.openxmlformats.org/officeDocument/2006/relationships/image" Target="../media/image187.jpeg"/><Relationship Id="rId12" Type="http://schemas.openxmlformats.org/officeDocument/2006/relationships/image" Target="../media/image192.jpeg"/><Relationship Id="rId2" Type="http://schemas.openxmlformats.org/officeDocument/2006/relationships/image" Target="../media/image182.jpeg"/><Relationship Id="rId1" Type="http://schemas.openxmlformats.org/officeDocument/2006/relationships/slideLayout" Target="../slideLayouts/slideLayout249.xml"/><Relationship Id="rId6" Type="http://schemas.openxmlformats.org/officeDocument/2006/relationships/image" Target="../media/image186.png"/><Relationship Id="rId11" Type="http://schemas.openxmlformats.org/officeDocument/2006/relationships/image" Target="../media/image191.jpeg"/><Relationship Id="rId5" Type="http://schemas.openxmlformats.org/officeDocument/2006/relationships/image" Target="../media/image185.jpeg"/><Relationship Id="rId15" Type="http://schemas.openxmlformats.org/officeDocument/2006/relationships/image" Target="../media/image195.jpeg"/><Relationship Id="rId10" Type="http://schemas.openxmlformats.org/officeDocument/2006/relationships/image" Target="../media/image190.jpeg"/><Relationship Id="rId4" Type="http://schemas.openxmlformats.org/officeDocument/2006/relationships/image" Target="../media/image184.jpeg"/><Relationship Id="rId9" Type="http://schemas.openxmlformats.org/officeDocument/2006/relationships/image" Target="../media/image189.jpeg"/><Relationship Id="rId14" Type="http://schemas.openxmlformats.org/officeDocument/2006/relationships/image" Target="../media/image194.png"/></Relationships>
</file>

<file path=ppt/slides/_rels/slide16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49.xml"/></Relationships>
</file>

<file path=ppt/slides/_rels/slide16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4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6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7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49.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201.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7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49.xml"/></Relationships>
</file>

<file path=ppt/slides/_rels/slide174.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image" Target="../media/image215.jpeg"/><Relationship Id="rId2" Type="http://schemas.openxmlformats.org/officeDocument/2006/relationships/image" Target="../media/image205.jpeg"/><Relationship Id="rId1" Type="http://schemas.openxmlformats.org/officeDocument/2006/relationships/slideLayout" Target="../slideLayouts/slideLayout249.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s>
</file>

<file path=ppt/slides/_rels/slide175.xml.rels><?xml version="1.0" encoding="UTF-8" standalone="yes"?>
<Relationships xmlns="http://schemas.openxmlformats.org/package/2006/relationships"><Relationship Id="rId3" Type="http://schemas.openxmlformats.org/officeDocument/2006/relationships/hyperlink" Target="https://www.youtube.com/watch?v=bdi9CK7-gj4&amp;safe=true" TargetMode="External"/><Relationship Id="rId2" Type="http://schemas.openxmlformats.org/officeDocument/2006/relationships/hyperlink" Target="https://www.youtube.com/watch?v=WKqI137o_0M&amp;safe=true" TargetMode="External"/><Relationship Id="rId1" Type="http://schemas.openxmlformats.org/officeDocument/2006/relationships/slideLayout" Target="../slideLayouts/slideLayout249.xml"/><Relationship Id="rId5" Type="http://schemas.openxmlformats.org/officeDocument/2006/relationships/hyperlink" Target="https://www.youtube.com/watch?v=KxLir3p9z8U&amp;list=PLdkENYvgmPdhFCT4PGQ2hkU8Bfgi4tLzb&amp;safe=true" TargetMode="External"/><Relationship Id="rId4" Type="http://schemas.openxmlformats.org/officeDocument/2006/relationships/hyperlink" Target="https://www.youtube.com/watch?v=D2RyakyNd30&amp;safe=true"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249.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17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54.xml"/><Relationship Id="rId5" Type="http://schemas.openxmlformats.org/officeDocument/2006/relationships/image" Target="../media/image227.jpeg"/><Relationship Id="rId4" Type="http://schemas.openxmlformats.org/officeDocument/2006/relationships/image" Target="../media/image226.jpeg"/></Relationships>
</file>

<file path=ppt/slides/_rels/slide17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249.xml"/><Relationship Id="rId4" Type="http://schemas.openxmlformats.org/officeDocument/2006/relationships/image" Target="../media/image230.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hyperlink" Target="https://www.youtube.com/watch?v=IqG_lvZhU-A" TargetMode="External"/><Relationship Id="rId1" Type="http://schemas.openxmlformats.org/officeDocument/2006/relationships/slideLayout" Target="../slideLayouts/slideLayout249.xml"/><Relationship Id="rId4" Type="http://schemas.openxmlformats.org/officeDocument/2006/relationships/hyperlink" Target="https://www.youtube.com/watch?v=cQ4114XO-Xo"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slideLayout" Target="../slideLayouts/slideLayout249.xml"/><Relationship Id="rId4" Type="http://schemas.openxmlformats.org/officeDocument/2006/relationships/image" Target="../media/image234.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8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249.xml"/></Relationships>
</file>

<file path=ppt/slides/_rels/slide187.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49.xml"/></Relationships>
</file>

<file path=ppt/slides/_rels/slide18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249.xml"/></Relationships>
</file>

<file path=ppt/slides/_rels/slide18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7.jpeg"/><Relationship Id="rId1" Type="http://schemas.openxmlformats.org/officeDocument/2006/relationships/slideLayout" Target="../slideLayouts/slideLayout249.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9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4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9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49.xml"/></Relationships>
</file>

<file path=ppt/slides/_rels/slide1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9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93.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hyperlink" Target="https://kidstalkaboutgod.org/interviews/tv-interviews/" TargetMode="Externa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20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82.xml"/></Relationships>
</file>

<file path=ppt/slides/_rels/slide201.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82.xml"/></Relationships>
</file>

<file path=ppt/slides/_rels/slide20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82.xml"/></Relationships>
</file>

<file path=ppt/slides/_rels/slide20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82.xml"/></Relationships>
</file>

<file path=ppt/slides/_rels/slide204.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8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07.xml.rels><?xml version="1.0" encoding="UTF-8" standalone="yes"?>
<Relationships xmlns="http://schemas.openxmlformats.org/package/2006/relationships"><Relationship Id="rId3" Type="http://schemas.openxmlformats.org/officeDocument/2006/relationships/hyperlink" Target="https://www.youtube.com/watch?v=bZs1m_X0600" TargetMode="External"/><Relationship Id="rId2" Type="http://schemas.openxmlformats.org/officeDocument/2006/relationships/hyperlink" Target="https://www.youtube.com/watch?v=K_RooRHSFUg" TargetMode="External"/><Relationship Id="rId1" Type="http://schemas.openxmlformats.org/officeDocument/2006/relationships/slideLayout" Target="../slideLayouts/slideLayout28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0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8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1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4.xml.rels><?xml version="1.0" encoding="UTF-8" standalone="yes"?>
<Relationships xmlns="http://schemas.openxmlformats.org/package/2006/relationships"><Relationship Id="rId3" Type="http://schemas.openxmlformats.org/officeDocument/2006/relationships/hyperlink" Target="https://www.youtube.com/watch?v=SJUhlRoBL8M&amp;safe=true" TargetMode="External"/><Relationship Id="rId7" Type="http://schemas.openxmlformats.org/officeDocument/2006/relationships/hyperlink" Target="https://www.youtube.com/watch?v=9GdvFiE2R5I&amp;safe=true" TargetMode="External"/><Relationship Id="rId2" Type="http://schemas.openxmlformats.org/officeDocument/2006/relationships/image" Target="../media/image252.jpeg"/><Relationship Id="rId1" Type="http://schemas.openxmlformats.org/officeDocument/2006/relationships/slideLayout" Target="../slideLayouts/slideLayout304.xml"/><Relationship Id="rId6" Type="http://schemas.openxmlformats.org/officeDocument/2006/relationships/hyperlink" Target="https://www.youtube.com/watch?v=k_OKd0Uo3yw&amp;safe=true" TargetMode="External"/><Relationship Id="rId5" Type="http://schemas.openxmlformats.org/officeDocument/2006/relationships/hyperlink" Target="https://www.youtube.com/watch?v=_D_PjaqU6Eo&amp;safe=true" TargetMode="External"/><Relationship Id="rId4" Type="http://schemas.openxmlformats.org/officeDocument/2006/relationships/hyperlink" Target="https://www.youtube.com/watch?v=qZnj8yifvsw&amp;safe=true"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30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3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2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04.xml"/></Relationships>
</file>

<file path=ppt/slides/_rels/slide22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304.xml"/></Relationships>
</file>

<file path=ppt/slides/_rels/slide22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eg"/><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3" Type="http://schemas.openxmlformats.org/officeDocument/2006/relationships/hyperlink" Target="https://www.youtube.com/watch?v=H1llKcRDXCU&amp;safe=true" TargetMode="External"/><Relationship Id="rId2" Type="http://schemas.openxmlformats.org/officeDocument/2006/relationships/image" Target="../media/image262.jpeg"/><Relationship Id="rId1" Type="http://schemas.openxmlformats.org/officeDocument/2006/relationships/slideLayout" Target="../slideLayouts/slideLayout304.xml"/><Relationship Id="rId4" Type="http://schemas.openxmlformats.org/officeDocument/2006/relationships/hyperlink" Target="https://www.youtube.com/watch?v=mGfsd03KZAQ&amp;safe=true"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www.youtube.com/watch?v=TSc8fo7vraI&amp;safe=true" TargetMode="External"/><Relationship Id="rId2" Type="http://schemas.openxmlformats.org/officeDocument/2006/relationships/hyperlink" Target="https://www.youtube.com/channel/UC1lJfrhPKfboqReNhVJD-hg?safe=true" TargetMode="External"/><Relationship Id="rId1" Type="http://schemas.openxmlformats.org/officeDocument/2006/relationships/slideLayout" Target="../slideLayouts/slideLayout304.xml"/><Relationship Id="rId5" Type="http://schemas.openxmlformats.org/officeDocument/2006/relationships/image" Target="../media/image264.jpeg"/><Relationship Id="rId4" Type="http://schemas.openxmlformats.org/officeDocument/2006/relationships/image" Target="../media/image26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0.xml.rels><?xml version="1.0" encoding="UTF-8" standalone="yes"?>
<Relationships xmlns="http://schemas.openxmlformats.org/package/2006/relationships"><Relationship Id="rId3" Type="http://schemas.openxmlformats.org/officeDocument/2006/relationships/hyperlink" Target="https://www.youtube.com/watch?v=ptd_h0dF7NE&amp;safe=true" TargetMode="External"/><Relationship Id="rId2" Type="http://schemas.openxmlformats.org/officeDocument/2006/relationships/image" Target="../media/image265.jpeg"/><Relationship Id="rId1" Type="http://schemas.openxmlformats.org/officeDocument/2006/relationships/slideLayout" Target="../slideLayouts/slideLayout304.xml"/><Relationship Id="rId4" Type="http://schemas.openxmlformats.org/officeDocument/2006/relationships/hyperlink" Target="https://www.youtube.com/watch?v=tuW8TaAlBfg&amp;safe=true"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png"/><Relationship Id="rId1" Type="http://schemas.openxmlformats.org/officeDocument/2006/relationships/slideLayout" Target="../slideLayouts/slideLayout304.xml"/><Relationship Id="rId4" Type="http://schemas.openxmlformats.org/officeDocument/2006/relationships/image" Target="../media/image268.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3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30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51.xml"/><Relationship Id="rId6" Type="http://schemas.openxmlformats.org/officeDocument/2006/relationships/image" Target="../media/image27.jpg"/><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1.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9.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9.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rgbClr val="FFFF00"/>
            </a:gs>
            <a:gs pos="100000">
              <a:srgbClr val="FFFF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899133" y="589103"/>
            <a:ext cx="10101291" cy="1569660"/>
          </a:xfrm>
          <a:prstGeom prst="rect">
            <a:avLst/>
          </a:prstGeom>
          <a:solidFill>
            <a:schemeClr val="bg1"/>
          </a:solidFill>
          <a:ln w="76200">
            <a:solidFill>
              <a:schemeClr val="tx1"/>
            </a:solidFill>
          </a:ln>
          <a:effectLst>
            <a:outerShdw blurRad="50800" dist="38100" dir="8100000" algn="tr" rotWithShape="0">
              <a:prstClr val="black">
                <a:alpha val="40000"/>
              </a:prstClr>
            </a:outerShdw>
          </a:effectLst>
          <a:scene3d>
            <a:camera prst="orthographicFront"/>
            <a:lightRig rig="threePt" dir="t"/>
          </a:scene3d>
          <a:sp3d>
            <a:bevelT prst="slope"/>
          </a:sp3d>
        </p:spPr>
        <p:txBody>
          <a:bodyPr wrap="none" lIns="91440" tIns="45720" rIns="91440" bIns="45720">
            <a:spAutoFit/>
          </a:bodyPr>
          <a:lstStyle/>
          <a:p>
            <a:pPr algn="ctr"/>
            <a:r>
              <a:rPr lang="en-US" sz="9600" b="1" dirty="0">
                <a:ln w="13462">
                  <a:solidFill>
                    <a:prstClr val="white"/>
                  </a:solidFill>
                  <a:prstDash val="solid"/>
                </a:ln>
                <a:solidFill>
                  <a:srgbClr val="FF0000"/>
                </a:solidFill>
                <a:effectLst>
                  <a:outerShdw dist="38100" dir="2700000" algn="bl" rotWithShape="0">
                    <a:srgbClr val="4472C4"/>
                  </a:outerShdw>
                </a:effectLst>
                <a:latin typeface="Cooper Black" panose="0208090404030B020404" pitchFamily="18" charset="0"/>
              </a:rPr>
              <a:t>CHRISTIANITY</a:t>
            </a:r>
          </a:p>
        </p:txBody>
      </p:sp>
      <p:sp>
        <p:nvSpPr>
          <p:cNvPr id="2" name="Rectangle 1"/>
          <p:cNvSpPr/>
          <p:nvPr/>
        </p:nvSpPr>
        <p:spPr>
          <a:xfrm rot="20029823">
            <a:off x="2496243" y="2465059"/>
            <a:ext cx="7173759" cy="3939540"/>
          </a:xfrm>
          <a:prstGeom prst="rect">
            <a:avLst/>
          </a:prstGeom>
          <a:noFill/>
        </p:spPr>
        <p:txBody>
          <a:bodyPr wrap="none" lIns="91440" tIns="45720" rIns="91440" bIns="45720">
            <a:spAutoFit/>
          </a:bodyPr>
          <a:lstStyle/>
          <a:p>
            <a:pPr algn="ctr"/>
            <a:r>
              <a:rPr lang="en-US" sz="25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rush Script MT" panose="03060802040406070304" pitchFamily="66" charset="0"/>
              </a:rPr>
              <a:t>Beliefs</a:t>
            </a:r>
          </a:p>
        </p:txBody>
      </p:sp>
    </p:spTree>
    <p:extLst>
      <p:ext uri="{BB962C8B-B14F-4D97-AF65-F5344CB8AC3E}">
        <p14:creationId xmlns:p14="http://schemas.microsoft.com/office/powerpoint/2010/main" val="83073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083212" y="548640"/>
            <a:ext cx="10227212" cy="3046988"/>
          </a:xfrm>
          <a:prstGeom prst="rect">
            <a:avLst/>
          </a:prstGeom>
          <a:solidFill>
            <a:schemeClr val="bg1"/>
          </a:solidFill>
        </p:spPr>
        <p:txBody>
          <a:bodyPr wrap="square" rtlCol="0">
            <a:spAutoFit/>
          </a:bodyPr>
          <a:lstStyle/>
          <a:p>
            <a:r>
              <a:rPr lang="en-GB" sz="2400" dirty="0">
                <a:solidFill>
                  <a:prstClr val="black"/>
                </a:solidFill>
                <a:latin typeface="Arial Black" panose="020B0A04020102020204" pitchFamily="34" charset="0"/>
              </a:rPr>
              <a:t>Christianity also teaches that God is _______________, meaning He is ____________ with the __________ and human____________. By acting in this way God shows His ______________ (love and ___________ towards __________) and His ______________.  In the Bible, God is often shown to have relationships with ____________ through __________, ___________ and the presence of the ____________ ____________. So Christianity understands Him to be a ______________ God.</a:t>
            </a:r>
          </a:p>
        </p:txBody>
      </p:sp>
      <p:sp>
        <p:nvSpPr>
          <p:cNvPr id="3" name="TextBox 2"/>
          <p:cNvSpPr txBox="1"/>
          <p:nvPr/>
        </p:nvSpPr>
        <p:spPr>
          <a:xfrm>
            <a:off x="300414" y="4343683"/>
            <a:ext cx="11479237" cy="2349304"/>
          </a:xfrm>
          <a:prstGeom prst="rect">
            <a:avLst/>
          </a:prstGeom>
          <a:solidFill>
            <a:schemeClr val="accent6">
              <a:lumMod val="60000"/>
              <a:lumOff val="40000"/>
            </a:schemeClr>
          </a:solidFill>
        </p:spPr>
        <p:txBody>
          <a:bodyPr wrap="square" rtlCol="0">
            <a:spAutoFit/>
          </a:bodyPr>
          <a:lstStyle/>
          <a:p>
            <a:endParaRPr lang="en-GB" dirty="0">
              <a:solidFill>
                <a:prstClr val="black"/>
              </a:solidFill>
            </a:endParaRPr>
          </a:p>
        </p:txBody>
      </p:sp>
      <p:sp>
        <p:nvSpPr>
          <p:cNvPr id="4" name="Rectangle 3"/>
          <p:cNvSpPr/>
          <p:nvPr/>
        </p:nvSpPr>
        <p:spPr>
          <a:xfrm>
            <a:off x="9088963" y="5849867"/>
            <a:ext cx="2673681"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personal</a:t>
            </a:r>
          </a:p>
        </p:txBody>
      </p:sp>
      <p:sp>
        <p:nvSpPr>
          <p:cNvPr id="5" name="Rectangle 4"/>
          <p:cNvSpPr/>
          <p:nvPr/>
        </p:nvSpPr>
        <p:spPr>
          <a:xfrm>
            <a:off x="2897796" y="4812393"/>
            <a:ext cx="3147015"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immanent</a:t>
            </a:r>
          </a:p>
        </p:txBody>
      </p:sp>
      <p:sp>
        <p:nvSpPr>
          <p:cNvPr id="6" name="Rectangle 5"/>
          <p:cNvSpPr/>
          <p:nvPr/>
        </p:nvSpPr>
        <p:spPr>
          <a:xfrm>
            <a:off x="3001796" y="5769657"/>
            <a:ext cx="2299989"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prayers</a:t>
            </a:r>
          </a:p>
        </p:txBody>
      </p:sp>
      <p:sp>
        <p:nvSpPr>
          <p:cNvPr id="7" name="Rectangle 6"/>
          <p:cNvSpPr/>
          <p:nvPr/>
        </p:nvSpPr>
        <p:spPr>
          <a:xfrm>
            <a:off x="287516" y="5294111"/>
            <a:ext cx="2480167"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humans</a:t>
            </a:r>
          </a:p>
        </p:txBody>
      </p:sp>
      <p:sp>
        <p:nvSpPr>
          <p:cNvPr id="8" name="Rectangle 7"/>
          <p:cNvSpPr/>
          <p:nvPr/>
        </p:nvSpPr>
        <p:spPr>
          <a:xfrm>
            <a:off x="221810" y="4812393"/>
            <a:ext cx="2619435"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involved</a:t>
            </a:r>
          </a:p>
        </p:txBody>
      </p:sp>
      <p:sp>
        <p:nvSpPr>
          <p:cNvPr id="9" name="Rectangle 8"/>
          <p:cNvSpPr/>
          <p:nvPr/>
        </p:nvSpPr>
        <p:spPr>
          <a:xfrm>
            <a:off x="9265678" y="4747235"/>
            <a:ext cx="1492717"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Holy</a:t>
            </a:r>
          </a:p>
        </p:txBody>
      </p:sp>
      <p:sp>
        <p:nvSpPr>
          <p:cNvPr id="10" name="Rectangle 9"/>
          <p:cNvSpPr/>
          <p:nvPr/>
        </p:nvSpPr>
        <p:spPr>
          <a:xfrm>
            <a:off x="6006671" y="5380454"/>
            <a:ext cx="2050562"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beings</a:t>
            </a:r>
          </a:p>
        </p:txBody>
      </p:sp>
      <p:sp>
        <p:nvSpPr>
          <p:cNvPr id="11" name="Rectangle 10"/>
          <p:cNvSpPr/>
          <p:nvPr/>
        </p:nvSpPr>
        <p:spPr>
          <a:xfrm>
            <a:off x="9564875" y="4140646"/>
            <a:ext cx="1710726"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Spirit</a:t>
            </a:r>
          </a:p>
        </p:txBody>
      </p:sp>
      <p:sp>
        <p:nvSpPr>
          <p:cNvPr id="12" name="Rectangle 11"/>
          <p:cNvSpPr/>
          <p:nvPr/>
        </p:nvSpPr>
        <p:spPr>
          <a:xfrm>
            <a:off x="4333390" y="4117055"/>
            <a:ext cx="2165979"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people</a:t>
            </a:r>
          </a:p>
        </p:txBody>
      </p:sp>
      <p:sp>
        <p:nvSpPr>
          <p:cNvPr id="13" name="Rectangle 12"/>
          <p:cNvSpPr/>
          <p:nvPr/>
        </p:nvSpPr>
        <p:spPr>
          <a:xfrm>
            <a:off x="6500794" y="4774816"/>
            <a:ext cx="1855636"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world</a:t>
            </a:r>
          </a:p>
        </p:txBody>
      </p:sp>
      <p:sp>
        <p:nvSpPr>
          <p:cNvPr id="14" name="Rectangle 13"/>
          <p:cNvSpPr/>
          <p:nvPr/>
        </p:nvSpPr>
        <p:spPr>
          <a:xfrm>
            <a:off x="293193" y="4136426"/>
            <a:ext cx="3840923"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benevolence</a:t>
            </a:r>
          </a:p>
        </p:txBody>
      </p:sp>
      <p:sp>
        <p:nvSpPr>
          <p:cNvPr id="15" name="Rectangle 14"/>
          <p:cNvSpPr/>
          <p:nvPr/>
        </p:nvSpPr>
        <p:spPr>
          <a:xfrm>
            <a:off x="198199" y="5809762"/>
            <a:ext cx="2701382"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kindness</a:t>
            </a:r>
          </a:p>
        </p:txBody>
      </p:sp>
      <p:sp>
        <p:nvSpPr>
          <p:cNvPr id="16" name="Rectangle 15"/>
          <p:cNvSpPr/>
          <p:nvPr/>
        </p:nvSpPr>
        <p:spPr>
          <a:xfrm>
            <a:off x="8370758" y="5263331"/>
            <a:ext cx="3290260"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judgement</a:t>
            </a:r>
          </a:p>
        </p:txBody>
      </p:sp>
      <p:sp>
        <p:nvSpPr>
          <p:cNvPr id="17" name="Rectangle 16"/>
          <p:cNvSpPr/>
          <p:nvPr/>
        </p:nvSpPr>
        <p:spPr>
          <a:xfrm>
            <a:off x="6783179" y="4136426"/>
            <a:ext cx="2146742" cy="923330"/>
          </a:xfrm>
          <a:prstGeom prst="rect">
            <a:avLst/>
          </a:prstGeom>
          <a:noFill/>
        </p:spPr>
        <p:txBody>
          <a:bodyPr wrap="none" lIns="91440" tIns="45720" rIns="91440" bIns="45720">
            <a:spAutoFit/>
          </a:bodyPr>
          <a:lstStyle/>
          <a:p>
            <a:pPr algn="ctr"/>
            <a:r>
              <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rPr>
              <a:t>visions</a:t>
            </a:r>
          </a:p>
        </p:txBody>
      </p:sp>
      <p:sp>
        <p:nvSpPr>
          <p:cNvPr id="18" name="Rectangle 17"/>
          <p:cNvSpPr/>
          <p:nvPr/>
        </p:nvSpPr>
        <p:spPr>
          <a:xfrm>
            <a:off x="2872419" y="5324959"/>
            <a:ext cx="28937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sandwich</a:t>
            </a:r>
          </a:p>
        </p:txBody>
      </p:sp>
    </p:spTree>
    <p:extLst>
      <p:ext uri="{BB962C8B-B14F-4D97-AF65-F5344CB8AC3E}">
        <p14:creationId xmlns:p14="http://schemas.microsoft.com/office/powerpoint/2010/main" val="2349364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667000" y="990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IRENAEUS’ THEODICY</a:t>
            </a:r>
          </a:p>
        </p:txBody>
      </p:sp>
      <p:sp>
        <p:nvSpPr>
          <p:cNvPr id="2051" name="Text Box 3"/>
          <p:cNvSpPr txBox="1">
            <a:spLocks noChangeArrowheads="1"/>
          </p:cNvSpPr>
          <p:nvPr/>
        </p:nvSpPr>
        <p:spPr bwMode="auto">
          <a:xfrm>
            <a:off x="2514600" y="2243138"/>
            <a:ext cx="7696200"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GB" altLang="en-US" sz="1600">
                <a:solidFill>
                  <a:srgbClr val="003366"/>
                </a:solidFill>
                <a:latin typeface="Tahoma" panose="020B0604030504040204" pitchFamily="34" charset="0"/>
              </a:rPr>
              <a:t>God’s aim when he created the world was to make humans flawless, in His likeness.</a:t>
            </a:r>
          </a:p>
          <a:p>
            <a:pPr fontAlgn="base">
              <a:spcBef>
                <a:spcPct val="50000"/>
              </a:spcBef>
              <a:spcAft>
                <a:spcPct val="0"/>
              </a:spcAft>
              <a:buFontTx/>
              <a:buChar char="•"/>
            </a:pPr>
            <a:r>
              <a:rPr lang="en-GB" altLang="en-US" sz="1600">
                <a:solidFill>
                  <a:srgbClr val="003366"/>
                </a:solidFill>
                <a:latin typeface="Tahoma" panose="020B0604030504040204" pitchFamily="34" charset="0"/>
              </a:rPr>
              <a:t>Genuine human perfection cannot be ready-made, but must develop through free choice.</a:t>
            </a:r>
          </a:p>
          <a:p>
            <a:pPr fontAlgn="base">
              <a:spcBef>
                <a:spcPct val="50000"/>
              </a:spcBef>
              <a:spcAft>
                <a:spcPct val="0"/>
              </a:spcAft>
              <a:buFontTx/>
              <a:buChar char="•"/>
            </a:pPr>
            <a:r>
              <a:rPr lang="en-GB" altLang="en-US" sz="1600">
                <a:solidFill>
                  <a:srgbClr val="003366"/>
                </a:solidFill>
                <a:latin typeface="Tahoma" panose="020B0604030504040204" pitchFamily="34" charset="0"/>
              </a:rPr>
              <a:t>Since God had to give us free choice, He had to give us the potential to disobey Him.</a:t>
            </a:r>
          </a:p>
          <a:p>
            <a:pPr fontAlgn="base">
              <a:spcBef>
                <a:spcPct val="50000"/>
              </a:spcBef>
              <a:spcAft>
                <a:spcPct val="0"/>
              </a:spcAft>
              <a:buFontTx/>
              <a:buChar char="•"/>
            </a:pPr>
            <a:r>
              <a:rPr lang="en-GB" altLang="en-US" sz="1600">
                <a:solidFill>
                  <a:srgbClr val="003366"/>
                </a:solidFill>
                <a:latin typeface="Tahoma" panose="020B0604030504040204" pitchFamily="34" charset="0"/>
              </a:rPr>
              <a:t>There would be no such potential is there were never any possibility of evil. If humans were made ready-perfected, and if God policed His world continually, there would be no free will.</a:t>
            </a:r>
          </a:p>
          <a:p>
            <a:pPr fontAlgn="base">
              <a:spcBef>
                <a:spcPct val="50000"/>
              </a:spcBef>
              <a:spcAft>
                <a:spcPct val="0"/>
              </a:spcAft>
              <a:buFontTx/>
              <a:buChar char="•"/>
            </a:pPr>
            <a:r>
              <a:rPr lang="en-GB" altLang="en-US" sz="1600">
                <a:solidFill>
                  <a:srgbClr val="003366"/>
                </a:solidFill>
                <a:latin typeface="Tahoma" panose="020B0604030504040204" pitchFamily="34" charset="0"/>
              </a:rPr>
              <a:t>Therefore, natural order had to be designed with the possibility of causing harm, humans had to be imperfect and God had to stand back from his creation.</a:t>
            </a:r>
          </a:p>
          <a:p>
            <a:pPr fontAlgn="base">
              <a:spcBef>
                <a:spcPct val="50000"/>
              </a:spcBef>
              <a:spcAft>
                <a:spcPct val="0"/>
              </a:spcAft>
              <a:buFontTx/>
              <a:buChar char="•"/>
            </a:pPr>
            <a:r>
              <a:rPr lang="en-GB" altLang="en-US" sz="1600">
                <a:solidFill>
                  <a:srgbClr val="003366"/>
                </a:solidFill>
                <a:latin typeface="Tahoma" panose="020B0604030504040204" pitchFamily="34" charset="0"/>
              </a:rPr>
              <a:t>Humans used their freedom to disobey God, causing suffering.</a:t>
            </a:r>
          </a:p>
          <a:p>
            <a:pPr fontAlgn="base">
              <a:spcBef>
                <a:spcPct val="50000"/>
              </a:spcBef>
              <a:spcAft>
                <a:spcPct val="0"/>
              </a:spcAft>
              <a:buFontTx/>
              <a:buChar char="•"/>
            </a:pPr>
            <a:r>
              <a:rPr lang="en-GB" altLang="en-US" sz="1600">
                <a:solidFill>
                  <a:srgbClr val="003366"/>
                </a:solidFill>
                <a:latin typeface="Tahoma" panose="020B0604030504040204" pitchFamily="34" charset="0"/>
              </a:rPr>
              <a:t>God cannot compromise our freedom by removing evil.</a:t>
            </a:r>
          </a:p>
          <a:p>
            <a:pPr fontAlgn="base">
              <a:spcBef>
                <a:spcPct val="50000"/>
              </a:spcBef>
              <a:spcAft>
                <a:spcPct val="0"/>
              </a:spcAft>
              <a:buFontTx/>
              <a:buChar char="•"/>
            </a:pPr>
            <a:r>
              <a:rPr lang="en-GB" altLang="en-US" sz="1600">
                <a:solidFill>
                  <a:srgbClr val="003366"/>
                </a:solidFill>
                <a:latin typeface="Tahoma" panose="020B0604030504040204" pitchFamily="34" charset="0"/>
              </a:rPr>
              <a:t>Eventually, however, evil and suffering will be overcome and everyone will develop into God’s likeness, living in glory in Heaven. This justifies temporary evil.</a:t>
            </a:r>
          </a:p>
        </p:txBody>
      </p:sp>
    </p:spTree>
    <p:extLst>
      <p:ext uri="{BB962C8B-B14F-4D97-AF65-F5344CB8AC3E}">
        <p14:creationId xmlns:p14="http://schemas.microsoft.com/office/powerpoint/2010/main" val="201852079"/>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743200" y="9906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The strengths</a:t>
            </a:r>
          </a:p>
        </p:txBody>
      </p:sp>
      <p:sp>
        <p:nvSpPr>
          <p:cNvPr id="5123" name="Text Box 3"/>
          <p:cNvSpPr txBox="1">
            <a:spLocks noChangeArrowheads="1"/>
          </p:cNvSpPr>
          <p:nvPr/>
        </p:nvSpPr>
        <p:spPr bwMode="auto">
          <a:xfrm>
            <a:off x="2590800" y="2667000"/>
            <a:ext cx="76962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1600">
                <a:solidFill>
                  <a:srgbClr val="003366"/>
                </a:solidFill>
                <a:latin typeface="Tahoma" panose="020B0604030504040204" pitchFamily="34" charset="0"/>
              </a:rPr>
              <a:t>John Hick – goodness that has been developed by free choice is infinitely better than goodness that is readily programmed into us like robots. If we were created to be perfect and automatically love god, then our love for god would be valueless. God must keep an EPISTEMIC DISTANCE</a:t>
            </a:r>
          </a:p>
          <a:p>
            <a:pPr fontAlgn="base">
              <a:spcBef>
                <a:spcPct val="50000"/>
              </a:spcBef>
              <a:spcAft>
                <a:spcPct val="0"/>
              </a:spcAft>
            </a:pPr>
            <a:r>
              <a:rPr lang="en-GB" altLang="en-US" sz="1600">
                <a:solidFill>
                  <a:srgbClr val="003366"/>
                </a:solidFill>
                <a:latin typeface="Tahoma" panose="020B0604030504040204" pitchFamily="34" charset="0"/>
              </a:rPr>
              <a:t>Peter Vardy – The King and the peasant girl.</a:t>
            </a:r>
          </a:p>
          <a:p>
            <a:pPr fontAlgn="base">
              <a:spcBef>
                <a:spcPct val="50000"/>
              </a:spcBef>
              <a:spcAft>
                <a:spcPct val="0"/>
              </a:spcAft>
            </a:pPr>
            <a:r>
              <a:rPr lang="en-GB" altLang="en-US" sz="1600">
                <a:solidFill>
                  <a:srgbClr val="003366"/>
                </a:solidFill>
                <a:latin typeface="Tahoma" panose="020B0604030504040204" pitchFamily="34" charset="0"/>
              </a:rPr>
              <a:t>If you are free to choose, and you choose to do evil but god always intervenes and prevents harm coming from evil acts, how would you change or improve? Would you like to live in such a world? Imagine that wherever you drove in your car, the Chief of Police always sat in the car with you. Are you really free to break the speed limit?</a:t>
            </a:r>
          </a:p>
          <a:p>
            <a:pPr fontAlgn="base">
              <a:spcBef>
                <a:spcPct val="50000"/>
              </a:spcBef>
              <a:spcAft>
                <a:spcPct val="0"/>
              </a:spcAft>
            </a:pPr>
            <a:r>
              <a:rPr lang="en-GB" altLang="en-US" sz="1600">
                <a:solidFill>
                  <a:srgbClr val="003366"/>
                </a:solidFill>
                <a:latin typeface="Tahoma" panose="020B0604030504040204" pitchFamily="34" charset="0"/>
              </a:rPr>
              <a:t>Only a reward in Heaven can justify the magnitude of suffering that we go through in this life.</a:t>
            </a:r>
          </a:p>
          <a:p>
            <a:pPr fontAlgn="base">
              <a:spcBef>
                <a:spcPct val="50000"/>
              </a:spcBef>
              <a:spcAft>
                <a:spcPct val="0"/>
              </a:spcAft>
            </a:pPr>
            <a:endParaRPr lang="en-GB" altLang="en-US" sz="1600">
              <a:solidFill>
                <a:srgbClr val="003366"/>
              </a:solidFill>
              <a:latin typeface="Tahoma" panose="020B0604030504040204" pitchFamily="34" charset="0"/>
            </a:endParaRPr>
          </a:p>
        </p:txBody>
      </p:sp>
    </p:spTree>
    <p:extLst>
      <p:ext uri="{BB962C8B-B14F-4D97-AF65-F5344CB8AC3E}">
        <p14:creationId xmlns:p14="http://schemas.microsoft.com/office/powerpoint/2010/main" val="575264649"/>
      </p:ext>
    </p:extLst>
  </p:cSld>
  <p:clrMapOvr>
    <a:masterClrMapping/>
  </p:clrMapOvr>
  <p:transition spd="med">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2667000" y="1143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The weaknesses</a:t>
            </a:r>
          </a:p>
        </p:txBody>
      </p:sp>
      <p:sp>
        <p:nvSpPr>
          <p:cNvPr id="1027" name="Text Box 3"/>
          <p:cNvSpPr txBox="1">
            <a:spLocks noChangeArrowheads="1"/>
          </p:cNvSpPr>
          <p:nvPr/>
        </p:nvSpPr>
        <p:spPr bwMode="auto">
          <a:xfrm>
            <a:off x="2590800" y="2438400"/>
            <a:ext cx="7772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1600">
                <a:solidFill>
                  <a:srgbClr val="003366"/>
                </a:solidFill>
                <a:latin typeface="Tahoma" panose="020B0604030504040204" pitchFamily="34" charset="0"/>
              </a:rPr>
              <a:t>The concept of Heaven seems unjust. Whatever happened to good old fashioned punishment for naughty people? Why go out of our way to improve if Heaven is a universal reward?</a:t>
            </a:r>
          </a:p>
          <a:p>
            <a:pPr fontAlgn="base">
              <a:spcBef>
                <a:spcPct val="50000"/>
              </a:spcBef>
              <a:spcAft>
                <a:spcPct val="0"/>
              </a:spcAft>
            </a:pPr>
            <a:r>
              <a:rPr lang="en-GB" altLang="en-US" sz="1600">
                <a:solidFill>
                  <a:srgbClr val="003366"/>
                </a:solidFill>
                <a:latin typeface="Tahoma" panose="020B0604030504040204" pitchFamily="34" charset="0"/>
              </a:rPr>
              <a:t>Although soul-building cannot take place in a perfect world, the amount of suffering that goes on in this world does seem unfair. Why do some have to suffer so much more than others? Whats that all about?</a:t>
            </a:r>
          </a:p>
          <a:p>
            <a:pPr fontAlgn="base">
              <a:spcBef>
                <a:spcPct val="50000"/>
              </a:spcBef>
              <a:spcAft>
                <a:spcPct val="0"/>
              </a:spcAft>
            </a:pPr>
            <a:r>
              <a:rPr lang="en-GB" altLang="en-US" sz="1600">
                <a:solidFill>
                  <a:srgbClr val="003366"/>
                </a:solidFill>
                <a:latin typeface="Tahoma" panose="020B0604030504040204" pitchFamily="34" charset="0"/>
              </a:rPr>
              <a:t>How can suffering be an expression of God’s perfect love? D.Z. Phillips – it is never justifiable to hurt someone in order to help them.</a:t>
            </a:r>
          </a:p>
        </p:txBody>
      </p:sp>
    </p:spTree>
    <p:extLst>
      <p:ext uri="{BB962C8B-B14F-4D97-AF65-F5344CB8AC3E}">
        <p14:creationId xmlns:p14="http://schemas.microsoft.com/office/powerpoint/2010/main" val="1950640502"/>
      </p:ext>
    </p:extLst>
  </p:cSld>
  <p:clrMapOvr>
    <a:masterClrMapping/>
  </p:clrMapOvr>
  <p:transition spd="med">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66" y="919594"/>
            <a:ext cx="12497845" cy="2585323"/>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In your booklets, write out the two</a:t>
            </a:r>
          </a:p>
          <a:p>
            <a:pPr algn="ctr"/>
            <a:r>
              <a:rPr lang="en-US" sz="5400" dirty="0">
                <a:ln w="0"/>
                <a:solidFill>
                  <a:prstClr val="black"/>
                </a:solidFill>
                <a:effectLst>
                  <a:outerShdw blurRad="38100" dist="19050" dir="2700000" algn="tl" rotWithShape="0">
                    <a:prstClr val="black">
                      <a:alpha val="40000"/>
                    </a:prstClr>
                  </a:outerShdw>
                </a:effectLst>
              </a:rPr>
              <a:t> theodicies WITHOUT USING THE</a:t>
            </a:r>
          </a:p>
          <a:p>
            <a:pPr algn="ctr"/>
            <a:r>
              <a:rPr lang="en-US" sz="5400" dirty="0">
                <a:ln w="0"/>
                <a:solidFill>
                  <a:prstClr val="black"/>
                </a:solidFill>
                <a:effectLst>
                  <a:outerShdw blurRad="38100" dist="19050" dir="2700000" algn="tl" rotWithShape="0">
                    <a:prstClr val="black">
                      <a:alpha val="40000"/>
                    </a:prstClr>
                  </a:outerShdw>
                </a:effectLst>
              </a:rPr>
              <a:t>WORDS THAT ARE IN THE SPEECH BUBBLES!</a:t>
            </a:r>
          </a:p>
        </p:txBody>
      </p:sp>
    </p:spTree>
    <p:extLst>
      <p:ext uri="{BB962C8B-B14F-4D97-AF65-F5344CB8AC3E}">
        <p14:creationId xmlns:p14="http://schemas.microsoft.com/office/powerpoint/2010/main" val="413939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5029" y="831273"/>
            <a:ext cx="9915896" cy="2554545"/>
          </a:xfrm>
          <a:prstGeom prst="rect">
            <a:avLst/>
          </a:prstGeom>
          <a:noFill/>
        </p:spPr>
        <p:txBody>
          <a:bodyPr wrap="square" rtlCol="0">
            <a:spAutoFit/>
          </a:bodyPr>
          <a:lstStyle/>
          <a:p>
            <a:r>
              <a:rPr lang="en-GB" sz="4000" dirty="0">
                <a:latin typeface="Comic Sans MS" panose="030F0702030302020204" pitchFamily="66" charset="0"/>
              </a:rPr>
              <a:t>Test </a:t>
            </a:r>
          </a:p>
          <a:p>
            <a:endParaRPr lang="en-GB" sz="4000" dirty="0">
              <a:latin typeface="Comic Sans MS" panose="030F0702030302020204" pitchFamily="66" charset="0"/>
            </a:endParaRPr>
          </a:p>
          <a:p>
            <a:r>
              <a:rPr lang="en-GB" sz="4000" dirty="0">
                <a:latin typeface="Comic Sans MS" panose="030F0702030302020204" pitchFamily="66" charset="0"/>
              </a:rPr>
              <a:t>How are theodicies used to explain evil and </a:t>
            </a:r>
            <a:r>
              <a:rPr lang="en-GB" sz="4000">
                <a:latin typeface="Comic Sans MS" panose="030F0702030302020204" pitchFamily="66" charset="0"/>
              </a:rPr>
              <a:t>suffering? </a:t>
            </a:r>
            <a:r>
              <a:rPr lang="en-GB" sz="4000" dirty="0">
                <a:latin typeface="Comic Sans MS" panose="030F0702030302020204" pitchFamily="66" charset="0"/>
              </a:rPr>
              <a:t>(6)  </a:t>
            </a:r>
            <a:endParaRPr lang="en-GB" dirty="0"/>
          </a:p>
        </p:txBody>
      </p:sp>
    </p:spTree>
    <p:extLst>
      <p:ext uri="{BB962C8B-B14F-4D97-AF65-F5344CB8AC3E}">
        <p14:creationId xmlns:p14="http://schemas.microsoft.com/office/powerpoint/2010/main" val="20566898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3493"/>
            <a:ext cx="12428113" cy="7901189"/>
          </a:xfrm>
          <a:prstGeom prst="rect">
            <a:avLst/>
          </a:prstGeom>
        </p:spPr>
      </p:pic>
    </p:spTree>
    <p:extLst>
      <p:ext uri="{BB962C8B-B14F-4D97-AF65-F5344CB8AC3E}">
        <p14:creationId xmlns:p14="http://schemas.microsoft.com/office/powerpoint/2010/main" val="19889056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pattFill prst="plaid">
          <a:fgClr>
            <a:schemeClr val="bg2"/>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906073" y="1558344"/>
            <a:ext cx="8371268" cy="2585323"/>
          </a:xfrm>
          <a:prstGeom prst="rect">
            <a:avLst/>
          </a:prstGeom>
          <a:solidFill>
            <a:schemeClr val="bg2"/>
          </a:solidFill>
        </p:spPr>
        <p:txBody>
          <a:bodyPr wrap="square" rtlCol="0">
            <a:spAutoFit/>
          </a:bodyPr>
          <a:lstStyle/>
          <a:p>
            <a:pPr algn="ctr"/>
            <a:r>
              <a:rPr lang="en-GB" sz="5400" dirty="0"/>
              <a:t>Watch the video on the life of Jesus. Make notes on the key events.</a:t>
            </a:r>
          </a:p>
        </p:txBody>
      </p:sp>
    </p:spTree>
    <p:extLst>
      <p:ext uri="{BB962C8B-B14F-4D97-AF65-F5344CB8AC3E}">
        <p14:creationId xmlns:p14="http://schemas.microsoft.com/office/powerpoint/2010/main" val="39919025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019" y="885317"/>
            <a:ext cx="9063058" cy="1754326"/>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What Were The Main Events In</a:t>
            </a:r>
          </a:p>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The Life Of Jesus?</a:t>
            </a:r>
          </a:p>
        </p:txBody>
      </p:sp>
    </p:spTree>
    <p:extLst>
      <p:ext uri="{BB962C8B-B14F-4D97-AF65-F5344CB8AC3E}">
        <p14:creationId xmlns:p14="http://schemas.microsoft.com/office/powerpoint/2010/main" val="673449204"/>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745591" y="162560"/>
          <a:ext cx="10283480" cy="6720840"/>
        </p:xfrm>
        <a:graphic>
          <a:graphicData uri="http://schemas.openxmlformats.org/drawingml/2006/table">
            <a:tbl>
              <a:tblPr firstRow="1" bandRow="1">
                <a:tableStyleId>{5C22544A-7EE6-4342-B048-85BDC9FD1C3A}</a:tableStyleId>
              </a:tblPr>
              <a:tblGrid>
                <a:gridCol w="2056696">
                  <a:extLst>
                    <a:ext uri="{9D8B030D-6E8A-4147-A177-3AD203B41FA5}">
                      <a16:colId xmlns:a16="http://schemas.microsoft.com/office/drawing/2014/main" val="20000"/>
                    </a:ext>
                  </a:extLst>
                </a:gridCol>
                <a:gridCol w="2056696">
                  <a:extLst>
                    <a:ext uri="{9D8B030D-6E8A-4147-A177-3AD203B41FA5}">
                      <a16:colId xmlns:a16="http://schemas.microsoft.com/office/drawing/2014/main" val="20001"/>
                    </a:ext>
                  </a:extLst>
                </a:gridCol>
                <a:gridCol w="2056696">
                  <a:extLst>
                    <a:ext uri="{9D8B030D-6E8A-4147-A177-3AD203B41FA5}">
                      <a16:colId xmlns:a16="http://schemas.microsoft.com/office/drawing/2014/main" val="20002"/>
                    </a:ext>
                  </a:extLst>
                </a:gridCol>
                <a:gridCol w="2056696">
                  <a:extLst>
                    <a:ext uri="{9D8B030D-6E8A-4147-A177-3AD203B41FA5}">
                      <a16:colId xmlns:a16="http://schemas.microsoft.com/office/drawing/2014/main" val="20003"/>
                    </a:ext>
                  </a:extLst>
                </a:gridCol>
                <a:gridCol w="2056696">
                  <a:extLst>
                    <a:ext uri="{9D8B030D-6E8A-4147-A177-3AD203B41FA5}">
                      <a16:colId xmlns:a16="http://schemas.microsoft.com/office/drawing/2014/main" val="20004"/>
                    </a:ext>
                  </a:extLst>
                </a:gridCol>
              </a:tblGrid>
              <a:tr h="370840">
                <a:tc gridSpan="5">
                  <a:txBody>
                    <a:bodyPr/>
                    <a:lstStyle/>
                    <a:p>
                      <a:pPr algn="ctr"/>
                      <a:r>
                        <a:rPr lang="en-GB" sz="2000" dirty="0"/>
                        <a:t>MAIN</a:t>
                      </a:r>
                      <a:r>
                        <a:rPr lang="en-GB" sz="2000" baseline="0" dirty="0"/>
                        <a:t> EVENTS IN JESUS’ LIFE</a:t>
                      </a:r>
                      <a:endParaRPr lang="en-GB" sz="20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6"/>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605" y="496032"/>
            <a:ext cx="1086642" cy="181106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904" y="529304"/>
            <a:ext cx="1584960" cy="177779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1749" y="2749116"/>
            <a:ext cx="2191164" cy="154772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05" y="2900422"/>
            <a:ext cx="1982665" cy="124511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770" y="627597"/>
            <a:ext cx="2195134" cy="158121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5555" y="627597"/>
            <a:ext cx="2197140" cy="164785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5869" y="529304"/>
            <a:ext cx="1851308" cy="185130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02" y="2673845"/>
            <a:ext cx="1629215" cy="1629215"/>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8734" y="2749116"/>
            <a:ext cx="1879909" cy="143060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4644" y="2772138"/>
            <a:ext cx="2004427" cy="126017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119" y="4939277"/>
            <a:ext cx="2125785" cy="1195754"/>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2982" y="4875728"/>
            <a:ext cx="2112887" cy="1322851"/>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3835" y="4925691"/>
            <a:ext cx="1994899" cy="132886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5555" y="4939277"/>
            <a:ext cx="1762386" cy="1315274"/>
          </a:xfrm>
          <a:prstGeom prst="rect">
            <a:avLst/>
          </a:prstGeom>
        </p:spPr>
      </p:pic>
      <p:sp>
        <p:nvSpPr>
          <p:cNvPr id="22" name="TextBox 21"/>
          <p:cNvSpPr txBox="1"/>
          <p:nvPr/>
        </p:nvSpPr>
        <p:spPr>
          <a:xfrm>
            <a:off x="519855" y="2380612"/>
            <a:ext cx="2248815" cy="369332"/>
          </a:xfrm>
          <a:prstGeom prst="rect">
            <a:avLst/>
          </a:prstGeom>
          <a:noFill/>
        </p:spPr>
        <p:txBody>
          <a:bodyPr wrap="square" rtlCol="0">
            <a:spAutoFit/>
          </a:bodyPr>
          <a:lstStyle/>
          <a:p>
            <a:r>
              <a:rPr lang="en-GB" dirty="0">
                <a:solidFill>
                  <a:prstClr val="black"/>
                </a:solidFill>
              </a:rPr>
              <a:t>Arrest in Gethsemane</a:t>
            </a:r>
          </a:p>
        </p:txBody>
      </p:sp>
      <p:sp>
        <p:nvSpPr>
          <p:cNvPr id="23" name="TextBox 22"/>
          <p:cNvSpPr txBox="1"/>
          <p:nvPr/>
        </p:nvSpPr>
        <p:spPr>
          <a:xfrm>
            <a:off x="2901530" y="2195979"/>
            <a:ext cx="1979874" cy="646331"/>
          </a:xfrm>
          <a:prstGeom prst="rect">
            <a:avLst/>
          </a:prstGeom>
          <a:noFill/>
        </p:spPr>
        <p:txBody>
          <a:bodyPr wrap="square" rtlCol="0">
            <a:spAutoFit/>
          </a:bodyPr>
          <a:lstStyle/>
          <a:p>
            <a:r>
              <a:rPr lang="en-GB" dirty="0">
                <a:solidFill>
                  <a:prstClr val="black"/>
                </a:solidFill>
              </a:rPr>
              <a:t>Sermon On The Mount</a:t>
            </a:r>
          </a:p>
        </p:txBody>
      </p:sp>
      <p:sp>
        <p:nvSpPr>
          <p:cNvPr id="24" name="TextBox 23"/>
          <p:cNvSpPr txBox="1"/>
          <p:nvPr/>
        </p:nvSpPr>
        <p:spPr>
          <a:xfrm>
            <a:off x="5267874" y="2380612"/>
            <a:ext cx="1851308" cy="369332"/>
          </a:xfrm>
          <a:prstGeom prst="rect">
            <a:avLst/>
          </a:prstGeom>
          <a:noFill/>
        </p:spPr>
        <p:txBody>
          <a:bodyPr wrap="square" rtlCol="0">
            <a:spAutoFit/>
          </a:bodyPr>
          <a:lstStyle/>
          <a:p>
            <a:r>
              <a:rPr lang="en-GB" dirty="0">
                <a:solidFill>
                  <a:prstClr val="black"/>
                </a:solidFill>
              </a:rPr>
              <a:t>Lazarus</a:t>
            </a:r>
          </a:p>
        </p:txBody>
      </p:sp>
      <p:sp>
        <p:nvSpPr>
          <p:cNvPr id="25" name="TextBox 24"/>
          <p:cNvSpPr txBox="1"/>
          <p:nvPr/>
        </p:nvSpPr>
        <p:spPr>
          <a:xfrm>
            <a:off x="7344918" y="2354953"/>
            <a:ext cx="2197140" cy="369332"/>
          </a:xfrm>
          <a:prstGeom prst="rect">
            <a:avLst/>
          </a:prstGeom>
          <a:noFill/>
        </p:spPr>
        <p:txBody>
          <a:bodyPr wrap="square" rtlCol="0">
            <a:spAutoFit/>
          </a:bodyPr>
          <a:lstStyle/>
          <a:p>
            <a:r>
              <a:rPr lang="en-GB" dirty="0">
                <a:solidFill>
                  <a:prstClr val="black"/>
                </a:solidFill>
              </a:rPr>
              <a:t>Jerusalem Entry</a:t>
            </a:r>
          </a:p>
        </p:txBody>
      </p:sp>
      <p:sp>
        <p:nvSpPr>
          <p:cNvPr id="26" name="TextBox 25"/>
          <p:cNvSpPr txBox="1"/>
          <p:nvPr/>
        </p:nvSpPr>
        <p:spPr>
          <a:xfrm>
            <a:off x="9240796" y="2364934"/>
            <a:ext cx="2021983" cy="375555"/>
          </a:xfrm>
          <a:prstGeom prst="rect">
            <a:avLst/>
          </a:prstGeom>
          <a:noFill/>
        </p:spPr>
        <p:txBody>
          <a:bodyPr wrap="square" rtlCol="0">
            <a:spAutoFit/>
          </a:bodyPr>
          <a:lstStyle/>
          <a:p>
            <a:r>
              <a:rPr lang="en-GB" dirty="0">
                <a:solidFill>
                  <a:prstClr val="black"/>
                </a:solidFill>
              </a:rPr>
              <a:t>Water into wine</a:t>
            </a:r>
          </a:p>
        </p:txBody>
      </p:sp>
      <p:sp>
        <p:nvSpPr>
          <p:cNvPr id="27" name="TextBox 26"/>
          <p:cNvSpPr txBox="1"/>
          <p:nvPr/>
        </p:nvSpPr>
        <p:spPr>
          <a:xfrm>
            <a:off x="786005" y="4296843"/>
            <a:ext cx="2006977" cy="369332"/>
          </a:xfrm>
          <a:prstGeom prst="rect">
            <a:avLst/>
          </a:prstGeom>
          <a:noFill/>
        </p:spPr>
        <p:txBody>
          <a:bodyPr wrap="square" rtlCol="0">
            <a:spAutoFit/>
          </a:bodyPr>
          <a:lstStyle/>
          <a:p>
            <a:r>
              <a:rPr lang="en-GB" dirty="0">
                <a:solidFill>
                  <a:prstClr val="black"/>
                </a:solidFill>
              </a:rPr>
              <a:t>Feeding 5000</a:t>
            </a:r>
          </a:p>
        </p:txBody>
      </p:sp>
      <p:sp>
        <p:nvSpPr>
          <p:cNvPr id="28" name="TextBox 27"/>
          <p:cNvSpPr txBox="1"/>
          <p:nvPr/>
        </p:nvSpPr>
        <p:spPr>
          <a:xfrm>
            <a:off x="3555966" y="4401619"/>
            <a:ext cx="1349903" cy="369332"/>
          </a:xfrm>
          <a:prstGeom prst="rect">
            <a:avLst/>
          </a:prstGeom>
          <a:noFill/>
        </p:spPr>
        <p:txBody>
          <a:bodyPr wrap="square" rtlCol="0">
            <a:spAutoFit/>
          </a:bodyPr>
          <a:lstStyle/>
          <a:p>
            <a:r>
              <a:rPr lang="en-GB" dirty="0">
                <a:solidFill>
                  <a:prstClr val="black"/>
                </a:solidFill>
              </a:rPr>
              <a:t>Trial</a:t>
            </a:r>
          </a:p>
        </p:txBody>
      </p:sp>
      <p:sp>
        <p:nvSpPr>
          <p:cNvPr id="29" name="TextBox 28"/>
          <p:cNvSpPr txBox="1"/>
          <p:nvPr/>
        </p:nvSpPr>
        <p:spPr>
          <a:xfrm>
            <a:off x="5603357" y="4363559"/>
            <a:ext cx="1489303" cy="369332"/>
          </a:xfrm>
          <a:prstGeom prst="rect">
            <a:avLst/>
          </a:prstGeom>
          <a:noFill/>
        </p:spPr>
        <p:txBody>
          <a:bodyPr wrap="square" rtlCol="0">
            <a:spAutoFit/>
          </a:bodyPr>
          <a:lstStyle/>
          <a:p>
            <a:r>
              <a:rPr lang="en-GB" dirty="0">
                <a:solidFill>
                  <a:prstClr val="black"/>
                </a:solidFill>
              </a:rPr>
              <a:t>Birth</a:t>
            </a:r>
          </a:p>
        </p:txBody>
      </p:sp>
      <p:sp>
        <p:nvSpPr>
          <p:cNvPr id="30" name="TextBox 29"/>
          <p:cNvSpPr txBox="1"/>
          <p:nvPr/>
        </p:nvSpPr>
        <p:spPr>
          <a:xfrm>
            <a:off x="7278953" y="4236333"/>
            <a:ext cx="1820944" cy="646331"/>
          </a:xfrm>
          <a:prstGeom prst="rect">
            <a:avLst/>
          </a:prstGeom>
          <a:noFill/>
        </p:spPr>
        <p:txBody>
          <a:bodyPr wrap="square" rtlCol="0">
            <a:spAutoFit/>
          </a:bodyPr>
          <a:lstStyle/>
          <a:p>
            <a:r>
              <a:rPr lang="en-GB" dirty="0">
                <a:solidFill>
                  <a:prstClr val="black"/>
                </a:solidFill>
              </a:rPr>
              <a:t>Resurrection &amp; Ascension </a:t>
            </a:r>
          </a:p>
        </p:txBody>
      </p:sp>
      <p:sp>
        <p:nvSpPr>
          <p:cNvPr id="31" name="TextBox 30"/>
          <p:cNvSpPr txBox="1"/>
          <p:nvPr/>
        </p:nvSpPr>
        <p:spPr>
          <a:xfrm>
            <a:off x="9445605" y="4324809"/>
            <a:ext cx="1475680" cy="369332"/>
          </a:xfrm>
          <a:prstGeom prst="rect">
            <a:avLst/>
          </a:prstGeom>
          <a:noFill/>
        </p:spPr>
        <p:txBody>
          <a:bodyPr wrap="square" rtlCol="0">
            <a:spAutoFit/>
          </a:bodyPr>
          <a:lstStyle/>
          <a:p>
            <a:r>
              <a:rPr lang="en-GB" dirty="0">
                <a:solidFill>
                  <a:prstClr val="black"/>
                </a:solidFill>
              </a:rPr>
              <a:t>Last Supper</a:t>
            </a:r>
          </a:p>
        </p:txBody>
      </p:sp>
      <p:sp>
        <p:nvSpPr>
          <p:cNvPr id="32" name="TextBox 31"/>
          <p:cNvSpPr txBox="1"/>
          <p:nvPr/>
        </p:nvSpPr>
        <p:spPr>
          <a:xfrm>
            <a:off x="786005" y="6345365"/>
            <a:ext cx="1836527" cy="369332"/>
          </a:xfrm>
          <a:prstGeom prst="rect">
            <a:avLst/>
          </a:prstGeom>
          <a:noFill/>
        </p:spPr>
        <p:txBody>
          <a:bodyPr wrap="square" rtlCol="0">
            <a:spAutoFit/>
          </a:bodyPr>
          <a:lstStyle/>
          <a:p>
            <a:r>
              <a:rPr lang="en-GB" dirty="0">
                <a:solidFill>
                  <a:prstClr val="black"/>
                </a:solidFill>
              </a:rPr>
              <a:t>Cleansing Temple</a:t>
            </a:r>
          </a:p>
        </p:txBody>
      </p:sp>
      <p:sp>
        <p:nvSpPr>
          <p:cNvPr id="33" name="TextBox 32"/>
          <p:cNvSpPr txBox="1"/>
          <p:nvPr/>
        </p:nvSpPr>
        <p:spPr>
          <a:xfrm>
            <a:off x="3138033" y="6400840"/>
            <a:ext cx="1915802" cy="369332"/>
          </a:xfrm>
          <a:prstGeom prst="rect">
            <a:avLst/>
          </a:prstGeom>
          <a:noFill/>
        </p:spPr>
        <p:txBody>
          <a:bodyPr wrap="square" rtlCol="0">
            <a:spAutoFit/>
          </a:bodyPr>
          <a:lstStyle/>
          <a:p>
            <a:r>
              <a:rPr lang="en-GB" dirty="0" err="1">
                <a:solidFill>
                  <a:prstClr val="black"/>
                </a:solidFill>
              </a:rPr>
              <a:t>Crucixion</a:t>
            </a:r>
            <a:endParaRPr lang="en-GB" dirty="0">
              <a:solidFill>
                <a:prstClr val="black"/>
              </a:solidFill>
            </a:endParaRPr>
          </a:p>
        </p:txBody>
      </p:sp>
      <p:sp>
        <p:nvSpPr>
          <p:cNvPr id="34" name="TextBox 33"/>
          <p:cNvSpPr txBox="1"/>
          <p:nvPr/>
        </p:nvSpPr>
        <p:spPr>
          <a:xfrm>
            <a:off x="5217370" y="6400840"/>
            <a:ext cx="1831364" cy="369332"/>
          </a:xfrm>
          <a:prstGeom prst="rect">
            <a:avLst/>
          </a:prstGeom>
          <a:noFill/>
        </p:spPr>
        <p:txBody>
          <a:bodyPr wrap="square" rtlCol="0">
            <a:spAutoFit/>
          </a:bodyPr>
          <a:lstStyle/>
          <a:p>
            <a:r>
              <a:rPr lang="en-GB" dirty="0">
                <a:solidFill>
                  <a:prstClr val="black"/>
                </a:solidFill>
              </a:rPr>
              <a:t>Transfiguration</a:t>
            </a:r>
          </a:p>
        </p:txBody>
      </p:sp>
      <p:sp>
        <p:nvSpPr>
          <p:cNvPr id="35" name="TextBox 34"/>
          <p:cNvSpPr txBox="1"/>
          <p:nvPr/>
        </p:nvSpPr>
        <p:spPr>
          <a:xfrm>
            <a:off x="7602720" y="6415233"/>
            <a:ext cx="1633023" cy="369332"/>
          </a:xfrm>
          <a:prstGeom prst="rect">
            <a:avLst/>
          </a:prstGeom>
          <a:noFill/>
        </p:spPr>
        <p:txBody>
          <a:bodyPr wrap="square" rtlCol="0">
            <a:spAutoFit/>
          </a:bodyPr>
          <a:lstStyle/>
          <a:p>
            <a:r>
              <a:rPr lang="en-GB" dirty="0">
                <a:solidFill>
                  <a:prstClr val="black"/>
                </a:solidFill>
              </a:rPr>
              <a:t>Baptism</a:t>
            </a:r>
          </a:p>
        </p:txBody>
      </p:sp>
    </p:spTree>
    <p:extLst>
      <p:ext uri="{BB962C8B-B14F-4D97-AF65-F5344CB8AC3E}">
        <p14:creationId xmlns:p14="http://schemas.microsoft.com/office/powerpoint/2010/main" val="1128560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3863976" y="333375"/>
            <a:ext cx="4371975" cy="6477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The Life Of Jesus</a:t>
            </a:r>
          </a:p>
        </p:txBody>
      </p:sp>
      <p:sp>
        <p:nvSpPr>
          <p:cNvPr id="2051" name="Text Box 5"/>
          <p:cNvSpPr txBox="1">
            <a:spLocks noChangeArrowheads="1"/>
          </p:cNvSpPr>
          <p:nvPr/>
        </p:nvSpPr>
        <p:spPr bwMode="auto">
          <a:xfrm>
            <a:off x="1774826" y="765176"/>
            <a:ext cx="7561263"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buFontTx/>
              <a:buChar char="•"/>
            </a:pPr>
            <a:r>
              <a:rPr lang="en-GB" altLang="en-US" sz="2000" b="1">
                <a:solidFill>
                  <a:srgbClr val="000000"/>
                </a:solidFill>
              </a:rPr>
              <a:t>The betrayal in Gethsemane</a:t>
            </a:r>
          </a:p>
          <a:p>
            <a:pPr eaLnBrk="1" fontAlgn="base" hangingPunct="1">
              <a:spcBef>
                <a:spcPct val="50000"/>
              </a:spcBef>
              <a:spcAft>
                <a:spcPct val="0"/>
              </a:spcAft>
              <a:buFontTx/>
              <a:buChar char="•"/>
            </a:pPr>
            <a:r>
              <a:rPr lang="en-GB" altLang="en-US" sz="2000" b="1">
                <a:solidFill>
                  <a:srgbClr val="000000"/>
                </a:solidFill>
              </a:rPr>
              <a:t>The crucifixion</a:t>
            </a:r>
          </a:p>
          <a:p>
            <a:pPr eaLnBrk="1" fontAlgn="base" hangingPunct="1">
              <a:spcBef>
                <a:spcPct val="50000"/>
              </a:spcBef>
              <a:spcAft>
                <a:spcPct val="0"/>
              </a:spcAft>
              <a:buFontTx/>
              <a:buChar char="•"/>
            </a:pPr>
            <a:r>
              <a:rPr lang="en-GB" altLang="en-US" sz="2000" b="1">
                <a:solidFill>
                  <a:srgbClr val="000000"/>
                </a:solidFill>
              </a:rPr>
              <a:t>The Last supper</a:t>
            </a:r>
          </a:p>
          <a:p>
            <a:pPr eaLnBrk="1" fontAlgn="base" hangingPunct="1">
              <a:spcBef>
                <a:spcPct val="50000"/>
              </a:spcBef>
              <a:spcAft>
                <a:spcPct val="0"/>
              </a:spcAft>
              <a:buFontTx/>
              <a:buChar char="•"/>
            </a:pPr>
            <a:r>
              <a:rPr lang="en-GB" altLang="en-US" sz="2000" b="1">
                <a:solidFill>
                  <a:srgbClr val="000000"/>
                </a:solidFill>
              </a:rPr>
              <a:t>Choosing the twelve disciples</a:t>
            </a:r>
          </a:p>
          <a:p>
            <a:pPr eaLnBrk="1" fontAlgn="base" hangingPunct="1">
              <a:spcBef>
                <a:spcPct val="50000"/>
              </a:spcBef>
              <a:spcAft>
                <a:spcPct val="0"/>
              </a:spcAft>
              <a:buFontTx/>
              <a:buChar char="•"/>
            </a:pPr>
            <a:r>
              <a:rPr lang="en-GB" altLang="en-US" sz="2000" b="1">
                <a:solidFill>
                  <a:srgbClr val="000000"/>
                </a:solidFill>
              </a:rPr>
              <a:t>The birth of Jesus</a:t>
            </a:r>
          </a:p>
          <a:p>
            <a:pPr eaLnBrk="1" fontAlgn="base" hangingPunct="1">
              <a:spcBef>
                <a:spcPct val="50000"/>
              </a:spcBef>
              <a:spcAft>
                <a:spcPct val="0"/>
              </a:spcAft>
              <a:buFontTx/>
              <a:buChar char="•"/>
            </a:pPr>
            <a:r>
              <a:rPr lang="en-GB" altLang="en-US" sz="2000" b="1">
                <a:solidFill>
                  <a:srgbClr val="000000"/>
                </a:solidFill>
              </a:rPr>
              <a:t>The cleansing of the Temple</a:t>
            </a:r>
          </a:p>
          <a:p>
            <a:pPr eaLnBrk="1" fontAlgn="base" hangingPunct="1">
              <a:spcBef>
                <a:spcPct val="50000"/>
              </a:spcBef>
              <a:spcAft>
                <a:spcPct val="0"/>
              </a:spcAft>
              <a:buFontTx/>
              <a:buChar char="•"/>
            </a:pPr>
            <a:r>
              <a:rPr lang="en-GB" altLang="en-US" sz="2000" b="1">
                <a:solidFill>
                  <a:srgbClr val="000000"/>
                </a:solidFill>
              </a:rPr>
              <a:t>The Resurrection</a:t>
            </a:r>
          </a:p>
          <a:p>
            <a:pPr eaLnBrk="1" fontAlgn="base" hangingPunct="1">
              <a:spcBef>
                <a:spcPct val="50000"/>
              </a:spcBef>
              <a:spcAft>
                <a:spcPct val="0"/>
              </a:spcAft>
              <a:buFontTx/>
              <a:buChar char="•"/>
            </a:pPr>
            <a:r>
              <a:rPr lang="en-GB" altLang="en-US" sz="2000" b="1">
                <a:solidFill>
                  <a:srgbClr val="000000"/>
                </a:solidFill>
              </a:rPr>
              <a:t>Jesus’ trial and Peter’s denial.</a:t>
            </a:r>
          </a:p>
          <a:p>
            <a:pPr eaLnBrk="1" fontAlgn="base" hangingPunct="1">
              <a:spcBef>
                <a:spcPct val="50000"/>
              </a:spcBef>
              <a:spcAft>
                <a:spcPct val="0"/>
              </a:spcAft>
              <a:buFontTx/>
              <a:buChar char="•"/>
            </a:pPr>
            <a:r>
              <a:rPr lang="en-GB" altLang="en-US" sz="2000" b="1">
                <a:solidFill>
                  <a:srgbClr val="000000"/>
                </a:solidFill>
              </a:rPr>
              <a:t>The baptism of Jesus</a:t>
            </a:r>
          </a:p>
          <a:p>
            <a:pPr eaLnBrk="1" fontAlgn="base" hangingPunct="1">
              <a:spcBef>
                <a:spcPct val="50000"/>
              </a:spcBef>
              <a:spcAft>
                <a:spcPct val="0"/>
              </a:spcAft>
              <a:buFontTx/>
              <a:buChar char="•"/>
            </a:pPr>
            <a:r>
              <a:rPr lang="en-GB" altLang="en-US" sz="2000" b="1">
                <a:solidFill>
                  <a:srgbClr val="000000"/>
                </a:solidFill>
              </a:rPr>
              <a:t>Jesus visits the Temple as a boy</a:t>
            </a:r>
          </a:p>
          <a:p>
            <a:pPr eaLnBrk="1" fontAlgn="base" hangingPunct="1">
              <a:spcBef>
                <a:spcPct val="50000"/>
              </a:spcBef>
              <a:spcAft>
                <a:spcPct val="0"/>
              </a:spcAft>
              <a:buFontTx/>
              <a:buChar char="•"/>
            </a:pPr>
            <a:r>
              <a:rPr lang="en-GB" altLang="en-US" sz="2000" b="1">
                <a:solidFill>
                  <a:srgbClr val="000000"/>
                </a:solidFill>
              </a:rPr>
              <a:t>The Sermon on The Mount</a:t>
            </a:r>
          </a:p>
          <a:p>
            <a:pPr eaLnBrk="1" fontAlgn="base" hangingPunct="1">
              <a:spcBef>
                <a:spcPct val="50000"/>
              </a:spcBef>
              <a:spcAft>
                <a:spcPct val="0"/>
              </a:spcAft>
              <a:buFontTx/>
              <a:buChar char="•"/>
            </a:pPr>
            <a:r>
              <a:rPr lang="en-GB" altLang="en-US" sz="2000" b="1">
                <a:solidFill>
                  <a:srgbClr val="000000"/>
                </a:solidFill>
              </a:rPr>
              <a:t>The Temptation of Jesus.</a:t>
            </a:r>
            <a:endParaRPr lang="en-US" altLang="en-US" sz="2000" b="1">
              <a:solidFill>
                <a:srgbClr val="000000"/>
              </a:solidFill>
            </a:endParaRPr>
          </a:p>
        </p:txBody>
      </p:sp>
      <p:sp>
        <p:nvSpPr>
          <p:cNvPr id="2052" name="Text Box 6"/>
          <p:cNvSpPr txBox="1">
            <a:spLocks noChangeArrowheads="1"/>
          </p:cNvSpPr>
          <p:nvPr/>
        </p:nvSpPr>
        <p:spPr bwMode="auto">
          <a:xfrm>
            <a:off x="7175501" y="3789364"/>
            <a:ext cx="266541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Stencil" panose="040409050D0802020404" pitchFamily="82" charset="0"/>
              </a:rPr>
              <a:t>PUT THEM IN THE RIGHT ORDER!</a:t>
            </a:r>
            <a:endParaRPr lang="en-US" altLang="en-US" sz="3600">
              <a:solidFill>
                <a:srgbClr val="000000"/>
              </a:solidFill>
              <a:latin typeface="Stencil" panose="040409050D0802020404" pitchFamily="82" charset="0"/>
            </a:endParaRPr>
          </a:p>
        </p:txBody>
      </p:sp>
      <p:pic>
        <p:nvPicPr>
          <p:cNvPr id="2055" name="Picture 7" descr="d7_1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765176"/>
            <a:ext cx="26289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536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770" decel="100000"/>
                                        <p:tgtEl>
                                          <p:spTgt spid="2055"/>
                                        </p:tgtEl>
                                      </p:cBhvr>
                                    </p:animEffect>
                                    <p:animScale>
                                      <p:cBhvr>
                                        <p:cTn id="8" dur="770" decel="100000"/>
                                        <p:tgtEl>
                                          <p:spTgt spid="2055"/>
                                        </p:tgtEl>
                                      </p:cBhvr>
                                      <p:from x="10000" y="10000"/>
                                      <p:to x="200000" y="450000"/>
                                    </p:animScale>
                                    <p:animScale>
                                      <p:cBhvr>
                                        <p:cTn id="9" dur="1230" accel="100000" fill="hold">
                                          <p:stCondLst>
                                            <p:cond delay="770"/>
                                          </p:stCondLst>
                                        </p:cTn>
                                        <p:tgtEl>
                                          <p:spTgt spid="2055"/>
                                        </p:tgtEl>
                                      </p:cBhvr>
                                      <p:from x="200000" y="450000"/>
                                      <p:to x="100000" y="100000"/>
                                    </p:animScale>
                                    <p:set>
                                      <p:cBhvr>
                                        <p:cTn id="10" dur="770" fill="hold"/>
                                        <p:tgtEl>
                                          <p:spTgt spid="2055"/>
                                        </p:tgtEl>
                                        <p:attrNameLst>
                                          <p:attrName>ppt_x</p:attrName>
                                        </p:attrNameLst>
                                      </p:cBhvr>
                                      <p:to>
                                        <p:strVal val="(0.5)"/>
                                      </p:to>
                                    </p:set>
                                    <p:anim from="(0.5)" to="(#ppt_x)" calcmode="lin" valueType="num">
                                      <p:cBhvr>
                                        <p:cTn id="11" dur="1230" accel="100000" fill="hold">
                                          <p:stCondLst>
                                            <p:cond delay="770"/>
                                          </p:stCondLst>
                                        </p:cTn>
                                        <p:tgtEl>
                                          <p:spTgt spid="2055"/>
                                        </p:tgtEl>
                                        <p:attrNameLst>
                                          <p:attrName>ppt_x</p:attrName>
                                        </p:attrNameLst>
                                      </p:cBhvr>
                                    </p:anim>
                                    <p:set>
                                      <p:cBhvr>
                                        <p:cTn id="12" dur="770" fill="hold"/>
                                        <p:tgtEl>
                                          <p:spTgt spid="2055"/>
                                        </p:tgtEl>
                                        <p:attrNameLst>
                                          <p:attrName>ppt_y</p:attrName>
                                        </p:attrNameLst>
                                      </p:cBhvr>
                                      <p:to>
                                        <p:strVal val="(#ppt_y+0.4)"/>
                                      </p:to>
                                    </p:set>
                                    <p:anim from="(#ppt_y+0.4)" to="(#ppt_y)" calcmode="lin" valueType="num">
                                      <p:cBhvr>
                                        <p:cTn id="13" dur="1230" accel="100000" fill="hold">
                                          <p:stCondLst>
                                            <p:cond delay="770"/>
                                          </p:stCondLst>
                                        </p:cTn>
                                        <p:tgtEl>
                                          <p:spTgt spid="205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a:solidFill>
                  <a:prstClr val="black"/>
                </a:solidFill>
                <a:latin typeface="Arial Black" panose="020B0A04020102020204" pitchFamily="34" charset="0"/>
              </a:rPr>
              <a:t>Christianity also teaches that God is _</a:t>
            </a:r>
            <a:r>
              <a:rPr lang="en-GB" sz="2400" dirty="0">
                <a:solidFill>
                  <a:srgbClr val="FF0000"/>
                </a:solidFill>
                <a:latin typeface="Arial Black" panose="020B0A04020102020204" pitchFamily="34" charset="0"/>
              </a:rPr>
              <a:t>immanent</a:t>
            </a:r>
            <a:r>
              <a:rPr lang="en-GB" sz="2400" dirty="0">
                <a:solidFill>
                  <a:prstClr val="black"/>
                </a:solidFill>
                <a:latin typeface="Arial Black" panose="020B0A04020102020204" pitchFamily="34" charset="0"/>
              </a:rPr>
              <a:t>___, meaning He is ___</a:t>
            </a:r>
            <a:r>
              <a:rPr lang="en-GB" sz="2400" dirty="0">
                <a:solidFill>
                  <a:srgbClr val="FF0000"/>
                </a:solidFill>
                <a:latin typeface="Arial Black" panose="020B0A04020102020204" pitchFamily="34" charset="0"/>
              </a:rPr>
              <a:t>involved_</a:t>
            </a:r>
            <a:r>
              <a:rPr lang="en-GB" sz="2400" dirty="0">
                <a:solidFill>
                  <a:prstClr val="black"/>
                </a:solidFill>
                <a:latin typeface="Arial Black" panose="020B0A04020102020204" pitchFamily="34" charset="0"/>
              </a:rPr>
              <a:t>________ with the _</a:t>
            </a:r>
            <a:r>
              <a:rPr lang="en-GB" sz="2400" dirty="0">
                <a:solidFill>
                  <a:srgbClr val="FF0000"/>
                </a:solidFill>
                <a:latin typeface="Arial Black" panose="020B0A04020102020204" pitchFamily="34" charset="0"/>
              </a:rPr>
              <a:t>world_</a:t>
            </a:r>
            <a:r>
              <a:rPr lang="en-GB" sz="2400" dirty="0">
                <a:solidFill>
                  <a:prstClr val="black"/>
                </a:solidFill>
                <a:latin typeface="Arial Black" panose="020B0A04020102020204" pitchFamily="34" charset="0"/>
              </a:rPr>
              <a:t>________ and </a:t>
            </a:r>
            <a:r>
              <a:rPr lang="en-GB" sz="2400" dirty="0" err="1">
                <a:solidFill>
                  <a:prstClr val="black"/>
                </a:solidFill>
                <a:latin typeface="Arial Black" panose="020B0A04020102020204" pitchFamily="34" charset="0"/>
              </a:rPr>
              <a:t>human_</a:t>
            </a:r>
            <a:r>
              <a:rPr lang="en-GB" sz="2400" dirty="0" err="1">
                <a:solidFill>
                  <a:srgbClr val="FF0000"/>
                </a:solidFill>
                <a:latin typeface="Arial Black" panose="020B0A04020102020204" pitchFamily="34" charset="0"/>
              </a:rPr>
              <a:t>beings</a:t>
            </a:r>
            <a:r>
              <a:rPr lang="en-GB" sz="2400" dirty="0">
                <a:solidFill>
                  <a:prstClr val="black"/>
                </a:solidFill>
                <a:latin typeface="Arial Black" panose="020B0A04020102020204" pitchFamily="34" charset="0"/>
              </a:rPr>
              <a:t>___. By acting in this way God shows His _</a:t>
            </a:r>
            <a:r>
              <a:rPr lang="en-GB" sz="2400" dirty="0">
                <a:solidFill>
                  <a:srgbClr val="FF0000"/>
                </a:solidFill>
                <a:latin typeface="Arial Black" panose="020B0A04020102020204" pitchFamily="34" charset="0"/>
              </a:rPr>
              <a:t>benevolence</a:t>
            </a:r>
            <a:r>
              <a:rPr lang="en-GB" sz="2400" dirty="0">
                <a:solidFill>
                  <a:prstClr val="black"/>
                </a:solidFill>
                <a:latin typeface="Arial Black" panose="020B0A04020102020204" pitchFamily="34" charset="0"/>
              </a:rPr>
              <a:t>___ (love and _</a:t>
            </a:r>
            <a:r>
              <a:rPr lang="en-GB" sz="2400" dirty="0">
                <a:solidFill>
                  <a:srgbClr val="FF0000"/>
                </a:solidFill>
                <a:latin typeface="Arial Black" panose="020B0A04020102020204" pitchFamily="34" charset="0"/>
              </a:rPr>
              <a:t>kindness</a:t>
            </a:r>
            <a:r>
              <a:rPr lang="en-GB" sz="2400" dirty="0">
                <a:solidFill>
                  <a:prstClr val="black"/>
                </a:solidFill>
                <a:latin typeface="Arial Black" panose="020B0A04020102020204" pitchFamily="34" charset="0"/>
              </a:rPr>
              <a:t>___ towards _</a:t>
            </a:r>
            <a:r>
              <a:rPr lang="en-GB" sz="2400" dirty="0">
                <a:solidFill>
                  <a:srgbClr val="FF0000"/>
                </a:solidFill>
                <a:latin typeface="Arial Black" panose="020B0A04020102020204" pitchFamily="34" charset="0"/>
              </a:rPr>
              <a:t>humans</a:t>
            </a:r>
            <a:r>
              <a:rPr lang="en-GB" sz="2400" dirty="0">
                <a:solidFill>
                  <a:prstClr val="black"/>
                </a:solidFill>
                <a:latin typeface="Arial Black" panose="020B0A04020102020204" pitchFamily="34" charset="0"/>
              </a:rPr>
              <a:t>___) and His _</a:t>
            </a:r>
            <a:r>
              <a:rPr lang="en-GB" sz="2400" dirty="0">
                <a:solidFill>
                  <a:srgbClr val="FF0000"/>
                </a:solidFill>
                <a:latin typeface="Arial Black" panose="020B0A04020102020204" pitchFamily="34" charset="0"/>
              </a:rPr>
              <a:t>judgement</a:t>
            </a:r>
            <a:r>
              <a:rPr lang="en-GB" sz="2400" dirty="0">
                <a:solidFill>
                  <a:prstClr val="black"/>
                </a:solidFill>
                <a:latin typeface="Arial Black" panose="020B0A04020102020204" pitchFamily="34" charset="0"/>
              </a:rPr>
              <a:t>____.  In the Bible, God is often shown to have relationships with _</a:t>
            </a:r>
            <a:r>
              <a:rPr lang="en-GB" sz="2400" dirty="0">
                <a:solidFill>
                  <a:srgbClr val="FF0000"/>
                </a:solidFill>
                <a:latin typeface="Arial Black" panose="020B0A04020102020204" pitchFamily="34" charset="0"/>
              </a:rPr>
              <a:t>people</a:t>
            </a:r>
            <a:r>
              <a:rPr lang="en-GB" sz="2400" dirty="0">
                <a:solidFill>
                  <a:prstClr val="black"/>
                </a:solidFill>
                <a:latin typeface="Arial Black" panose="020B0A04020102020204" pitchFamily="34" charset="0"/>
              </a:rPr>
              <a:t>___________ through _</a:t>
            </a:r>
            <a:r>
              <a:rPr lang="en-GB" sz="2400" dirty="0">
                <a:solidFill>
                  <a:srgbClr val="FF0000"/>
                </a:solidFill>
                <a:latin typeface="Arial Black" panose="020B0A04020102020204" pitchFamily="34" charset="0"/>
              </a:rPr>
              <a:t>prayers</a:t>
            </a:r>
            <a:r>
              <a:rPr lang="en-GB" sz="2400" dirty="0">
                <a:solidFill>
                  <a:prstClr val="black"/>
                </a:solidFill>
                <a:latin typeface="Arial Black" panose="020B0A04020102020204" pitchFamily="34" charset="0"/>
              </a:rPr>
              <a:t>_________, _</a:t>
            </a:r>
            <a:r>
              <a:rPr lang="en-GB" sz="2400" dirty="0">
                <a:solidFill>
                  <a:srgbClr val="FF0000"/>
                </a:solidFill>
                <a:latin typeface="Arial Black" panose="020B0A04020102020204" pitchFamily="34" charset="0"/>
              </a:rPr>
              <a:t>visions</a:t>
            </a:r>
            <a:r>
              <a:rPr lang="en-GB" sz="2400" dirty="0">
                <a:solidFill>
                  <a:prstClr val="black"/>
                </a:solidFill>
                <a:latin typeface="Arial Black" panose="020B0A04020102020204" pitchFamily="34" charset="0"/>
              </a:rPr>
              <a:t>__________ and the presence of the __</a:t>
            </a:r>
            <a:r>
              <a:rPr lang="en-GB" sz="2400" dirty="0">
                <a:solidFill>
                  <a:srgbClr val="FF0000"/>
                </a:solidFill>
                <a:latin typeface="Arial Black" panose="020B0A04020102020204" pitchFamily="34" charset="0"/>
              </a:rPr>
              <a:t>holy_</a:t>
            </a:r>
            <a:r>
              <a:rPr lang="en-GB" sz="2400" dirty="0">
                <a:solidFill>
                  <a:prstClr val="black"/>
                </a:solidFill>
                <a:latin typeface="Arial Black" panose="020B0A04020102020204" pitchFamily="34" charset="0"/>
              </a:rPr>
              <a:t>__ __</a:t>
            </a:r>
            <a:r>
              <a:rPr lang="en-GB" sz="2400" dirty="0">
                <a:solidFill>
                  <a:srgbClr val="FF0000"/>
                </a:solidFill>
                <a:latin typeface="Arial Black" panose="020B0A04020102020204" pitchFamily="34" charset="0"/>
              </a:rPr>
              <a:t>spirit</a:t>
            </a:r>
            <a:r>
              <a:rPr lang="en-GB" sz="2400" dirty="0">
                <a:solidFill>
                  <a:prstClr val="black"/>
                </a:solidFill>
                <a:latin typeface="Arial Black" panose="020B0A04020102020204" pitchFamily="34" charset="0"/>
              </a:rPr>
              <a:t>__________. So Christianity understands Him to be a _</a:t>
            </a:r>
            <a:r>
              <a:rPr lang="en-GB" sz="2400" dirty="0">
                <a:solidFill>
                  <a:srgbClr val="FF0000"/>
                </a:solidFill>
                <a:latin typeface="Arial Black" panose="020B0A04020102020204" pitchFamily="34" charset="0"/>
              </a:rPr>
              <a:t>personal</a:t>
            </a:r>
            <a:r>
              <a:rPr lang="en-GB" sz="2400" dirty="0">
                <a:solidFill>
                  <a:prstClr val="black"/>
                </a:solidFill>
                <a:latin typeface="Arial Black" panose="020B0A04020102020204" pitchFamily="34" charset="0"/>
              </a:rPr>
              <a:t>_____________ God.</a:t>
            </a:r>
          </a:p>
        </p:txBody>
      </p:sp>
      <p:sp>
        <p:nvSpPr>
          <p:cNvPr id="3" name="TextBox 2"/>
          <p:cNvSpPr txBox="1"/>
          <p:nvPr/>
        </p:nvSpPr>
        <p:spPr>
          <a:xfrm>
            <a:off x="300414" y="4343683"/>
            <a:ext cx="11479237" cy="2349304"/>
          </a:xfrm>
          <a:prstGeom prst="rect">
            <a:avLst/>
          </a:prstGeom>
          <a:solidFill>
            <a:schemeClr val="accent6">
              <a:lumMod val="60000"/>
              <a:lumOff val="40000"/>
            </a:schemeClr>
          </a:solidFill>
        </p:spPr>
        <p:txBody>
          <a:bodyPr wrap="square" rtlCol="0">
            <a:spAutoFit/>
          </a:bodyPr>
          <a:lstStyle/>
          <a:p>
            <a:endParaRPr lang="en-GB" dirty="0">
              <a:solidFill>
                <a:prstClr val="black"/>
              </a:solidFill>
            </a:endParaRPr>
          </a:p>
        </p:txBody>
      </p:sp>
      <p:sp>
        <p:nvSpPr>
          <p:cNvPr id="4" name="Rectangle 3"/>
          <p:cNvSpPr/>
          <p:nvPr/>
        </p:nvSpPr>
        <p:spPr>
          <a:xfrm>
            <a:off x="10333438" y="5849867"/>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4059425" y="5769657"/>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1435234" y="5294111"/>
            <a:ext cx="184730"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919671" y="4747235"/>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10327873" y="4140646"/>
            <a:ext cx="184730"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5324014" y="4117055"/>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9923522" y="5263331"/>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7764184" y="4136426"/>
            <a:ext cx="184731" cy="923330"/>
          </a:xfrm>
          <a:prstGeom prst="rect">
            <a:avLst/>
          </a:prstGeom>
          <a:noFill/>
        </p:spPr>
        <p:txBody>
          <a:bodyPr wrap="none" lIns="91440" tIns="45720" rIns="91440" bIns="45720">
            <a:spAutoFit/>
          </a:bodyPr>
          <a:lstStyle/>
          <a:p>
            <a:pPr algn="ct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p:cNvSpPr/>
          <p:nvPr/>
        </p:nvSpPr>
        <p:spPr>
          <a:xfrm>
            <a:off x="4226924" y="5324959"/>
            <a:ext cx="184730" cy="923330"/>
          </a:xfrm>
          <a:prstGeom prst="rect">
            <a:avLst/>
          </a:prstGeom>
          <a:noFill/>
        </p:spPr>
        <p:txBody>
          <a:bodyPr wrap="none" lIns="91440" tIns="45720" rIns="91440" bIns="45720">
            <a:spAutoFit/>
          </a:bodyPr>
          <a:lstStyle/>
          <a:p>
            <a:pPr algn="ct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49437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9" grpId="0"/>
      <p:bldP spid="11" grpId="0"/>
      <p:bldP spid="12" grpId="0"/>
      <p:bldP spid="16" grpId="0"/>
      <p:bldP spid="17" grpId="0"/>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3719514" y="260350"/>
            <a:ext cx="4371975" cy="6477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The Life Of Jesus</a:t>
            </a:r>
          </a:p>
        </p:txBody>
      </p:sp>
      <p:sp>
        <p:nvSpPr>
          <p:cNvPr id="3075" name="Text Box 5"/>
          <p:cNvSpPr txBox="1">
            <a:spLocks noChangeArrowheads="1"/>
          </p:cNvSpPr>
          <p:nvPr/>
        </p:nvSpPr>
        <p:spPr bwMode="auto">
          <a:xfrm>
            <a:off x="1774826" y="908051"/>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a:t>
            </a:r>
            <a:endParaRPr lang="en-US" altLang="en-US">
              <a:solidFill>
                <a:srgbClr val="000000"/>
              </a:solidFill>
            </a:endParaRPr>
          </a:p>
        </p:txBody>
      </p:sp>
      <p:sp>
        <p:nvSpPr>
          <p:cNvPr id="3076" name="Rectangle 6"/>
          <p:cNvSpPr>
            <a:spLocks noChangeArrowheads="1"/>
          </p:cNvSpPr>
          <p:nvPr/>
        </p:nvSpPr>
        <p:spPr bwMode="auto">
          <a:xfrm>
            <a:off x="1919289" y="1268414"/>
            <a:ext cx="56165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en-GB" altLang="en-US" sz="2000" b="1">
                <a:solidFill>
                  <a:srgbClr val="000000"/>
                </a:solidFill>
              </a:rPr>
              <a:t>The birth of Jesus</a:t>
            </a:r>
          </a:p>
          <a:p>
            <a:pPr eaLnBrk="1" fontAlgn="base" hangingPunct="1">
              <a:spcBef>
                <a:spcPct val="0"/>
              </a:spcBef>
              <a:spcAft>
                <a:spcPct val="0"/>
              </a:spcAft>
              <a:buFontTx/>
              <a:buChar char="•"/>
            </a:pPr>
            <a:r>
              <a:rPr lang="en-GB" altLang="en-US" sz="2000" b="1">
                <a:solidFill>
                  <a:srgbClr val="000000"/>
                </a:solidFill>
              </a:rPr>
              <a:t>Jesus visits the Temple as a boy</a:t>
            </a:r>
          </a:p>
          <a:p>
            <a:pPr eaLnBrk="1" fontAlgn="base" hangingPunct="1">
              <a:spcBef>
                <a:spcPct val="0"/>
              </a:spcBef>
              <a:spcAft>
                <a:spcPct val="0"/>
              </a:spcAft>
              <a:buFontTx/>
              <a:buChar char="•"/>
            </a:pPr>
            <a:r>
              <a:rPr lang="en-GB" altLang="en-US" sz="2000" b="1">
                <a:solidFill>
                  <a:srgbClr val="000000"/>
                </a:solidFill>
              </a:rPr>
              <a:t>The baptism of Jesus</a:t>
            </a:r>
          </a:p>
          <a:p>
            <a:pPr eaLnBrk="1" fontAlgn="base" hangingPunct="1">
              <a:spcBef>
                <a:spcPct val="0"/>
              </a:spcBef>
              <a:spcAft>
                <a:spcPct val="0"/>
              </a:spcAft>
              <a:buFontTx/>
              <a:buChar char="•"/>
            </a:pPr>
            <a:r>
              <a:rPr lang="en-GB" altLang="en-US" sz="2000" b="1">
                <a:solidFill>
                  <a:srgbClr val="000000"/>
                </a:solidFill>
              </a:rPr>
              <a:t>The Temptation of Jesus</a:t>
            </a:r>
          </a:p>
          <a:p>
            <a:pPr eaLnBrk="1" fontAlgn="base" hangingPunct="1">
              <a:spcBef>
                <a:spcPct val="0"/>
              </a:spcBef>
              <a:spcAft>
                <a:spcPct val="0"/>
              </a:spcAft>
              <a:buFontTx/>
              <a:buChar char="•"/>
            </a:pPr>
            <a:r>
              <a:rPr lang="en-GB" altLang="en-US" sz="2000" b="1">
                <a:solidFill>
                  <a:srgbClr val="000000"/>
                </a:solidFill>
              </a:rPr>
              <a:t>Choosing the twelve disciples</a:t>
            </a:r>
          </a:p>
          <a:p>
            <a:pPr eaLnBrk="1" fontAlgn="base" hangingPunct="1">
              <a:spcBef>
                <a:spcPct val="0"/>
              </a:spcBef>
              <a:spcAft>
                <a:spcPct val="0"/>
              </a:spcAft>
              <a:buFontTx/>
              <a:buChar char="•"/>
            </a:pPr>
            <a:r>
              <a:rPr lang="en-GB" altLang="en-US" sz="2000" b="1">
                <a:solidFill>
                  <a:srgbClr val="000000"/>
                </a:solidFill>
              </a:rPr>
              <a:t>The Sermon on The Mount</a:t>
            </a:r>
          </a:p>
          <a:p>
            <a:pPr eaLnBrk="1" fontAlgn="base" hangingPunct="1">
              <a:spcBef>
                <a:spcPct val="0"/>
              </a:spcBef>
              <a:spcAft>
                <a:spcPct val="0"/>
              </a:spcAft>
              <a:buFontTx/>
              <a:buChar char="•"/>
            </a:pPr>
            <a:r>
              <a:rPr lang="en-GB" altLang="en-US" sz="2000" b="1">
                <a:solidFill>
                  <a:srgbClr val="000000"/>
                </a:solidFill>
              </a:rPr>
              <a:t>The cleansing of the Temple</a:t>
            </a:r>
          </a:p>
          <a:p>
            <a:pPr eaLnBrk="1" fontAlgn="base" hangingPunct="1">
              <a:spcBef>
                <a:spcPct val="0"/>
              </a:spcBef>
              <a:spcAft>
                <a:spcPct val="0"/>
              </a:spcAft>
              <a:buFontTx/>
              <a:buChar char="•"/>
            </a:pPr>
            <a:r>
              <a:rPr lang="en-GB" altLang="en-US" sz="2000" b="1">
                <a:solidFill>
                  <a:srgbClr val="000000"/>
                </a:solidFill>
              </a:rPr>
              <a:t>The Last Supper</a:t>
            </a:r>
          </a:p>
          <a:p>
            <a:pPr eaLnBrk="1" fontAlgn="base" hangingPunct="1">
              <a:spcBef>
                <a:spcPct val="0"/>
              </a:spcBef>
              <a:spcAft>
                <a:spcPct val="0"/>
              </a:spcAft>
              <a:buFontTx/>
              <a:buChar char="•"/>
            </a:pPr>
            <a:r>
              <a:rPr lang="en-GB" altLang="en-US" sz="2000" b="1">
                <a:solidFill>
                  <a:srgbClr val="000000"/>
                </a:solidFill>
              </a:rPr>
              <a:t>The betrayal in Gethsemane</a:t>
            </a:r>
          </a:p>
          <a:p>
            <a:pPr eaLnBrk="1" fontAlgn="base" hangingPunct="1">
              <a:spcBef>
                <a:spcPct val="0"/>
              </a:spcBef>
              <a:spcAft>
                <a:spcPct val="0"/>
              </a:spcAft>
              <a:buFontTx/>
              <a:buChar char="•"/>
            </a:pPr>
            <a:r>
              <a:rPr lang="en-GB" altLang="en-US" sz="2000" b="1">
                <a:solidFill>
                  <a:srgbClr val="000000"/>
                </a:solidFill>
              </a:rPr>
              <a:t>Jesus’ trial and Peter’s denial.</a:t>
            </a:r>
          </a:p>
          <a:p>
            <a:pPr eaLnBrk="1" fontAlgn="base" hangingPunct="1">
              <a:spcBef>
                <a:spcPct val="0"/>
              </a:spcBef>
              <a:spcAft>
                <a:spcPct val="0"/>
              </a:spcAft>
              <a:buFontTx/>
              <a:buChar char="•"/>
            </a:pPr>
            <a:r>
              <a:rPr lang="en-GB" altLang="en-US" sz="2000" b="1">
                <a:solidFill>
                  <a:srgbClr val="000000"/>
                </a:solidFill>
              </a:rPr>
              <a:t>The crucifixion</a:t>
            </a:r>
          </a:p>
          <a:p>
            <a:pPr eaLnBrk="1" fontAlgn="base" hangingPunct="1">
              <a:spcBef>
                <a:spcPct val="0"/>
              </a:spcBef>
              <a:spcAft>
                <a:spcPct val="0"/>
              </a:spcAft>
              <a:buFontTx/>
              <a:buChar char="•"/>
            </a:pPr>
            <a:r>
              <a:rPr lang="en-GB" altLang="en-US" sz="2000" b="1">
                <a:solidFill>
                  <a:srgbClr val="000000"/>
                </a:solidFill>
              </a:rPr>
              <a:t>The Resurrection</a:t>
            </a:r>
          </a:p>
        </p:txBody>
      </p:sp>
      <p:sp>
        <p:nvSpPr>
          <p:cNvPr id="3077" name="WordArt 7"/>
          <p:cNvSpPr>
            <a:spLocks noChangeArrowheads="1" noChangeShapeType="1" noTextEdit="1"/>
          </p:cNvSpPr>
          <p:nvPr/>
        </p:nvSpPr>
        <p:spPr bwMode="auto">
          <a:xfrm>
            <a:off x="4079876" y="549275"/>
            <a:ext cx="3838575" cy="611188"/>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(in the correct order).</a:t>
            </a:r>
          </a:p>
        </p:txBody>
      </p:sp>
      <p:sp>
        <p:nvSpPr>
          <p:cNvPr id="3078" name="Text Box 8"/>
          <p:cNvSpPr txBox="1">
            <a:spLocks noChangeArrowheads="1"/>
          </p:cNvSpPr>
          <p:nvPr/>
        </p:nvSpPr>
        <p:spPr bwMode="auto">
          <a:xfrm>
            <a:off x="7319963" y="3717926"/>
            <a:ext cx="25209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4000">
                <a:solidFill>
                  <a:srgbClr val="000000"/>
                </a:solidFill>
                <a:latin typeface="Stencil" panose="040409050D0802020404" pitchFamily="82" charset="0"/>
              </a:rPr>
              <a:t>How many did you get right?</a:t>
            </a:r>
            <a:endParaRPr lang="en-US" altLang="en-US" sz="4000">
              <a:solidFill>
                <a:srgbClr val="000000"/>
              </a:solidFill>
              <a:latin typeface="Stencil" panose="040409050D0802020404" pitchFamily="82" charset="0"/>
            </a:endParaRPr>
          </a:p>
        </p:txBody>
      </p:sp>
      <p:pic>
        <p:nvPicPr>
          <p:cNvPr id="3081" name="Picture 9" descr="d7_1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6" y="981076"/>
            <a:ext cx="256381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64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decel="50000" fill="hold">
                                          <p:stCondLst>
                                            <p:cond delay="0"/>
                                          </p:stCondLst>
                                        </p:cTn>
                                        <p:tgtEl>
                                          <p:spTgt spid="308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8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81"/>
                                        </p:tgtEl>
                                        <p:attrNameLst>
                                          <p:attrName>ppt_w</p:attrName>
                                        </p:attrNameLst>
                                      </p:cBhvr>
                                      <p:tavLst>
                                        <p:tav tm="0">
                                          <p:val>
                                            <p:strVal val="#ppt_w*.05"/>
                                          </p:val>
                                        </p:tav>
                                        <p:tav tm="100000">
                                          <p:val>
                                            <p:strVal val="#ppt_w"/>
                                          </p:val>
                                        </p:tav>
                                      </p:tavLst>
                                    </p:anim>
                                    <p:anim calcmode="lin" valueType="num">
                                      <p:cBhvr>
                                        <p:cTn id="10" dur="1000" fill="hold"/>
                                        <p:tgtEl>
                                          <p:spTgt spid="308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8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8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8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8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mph" presetSubtype="0" fill="hold" nodeType="clickEffect">
                                  <p:stCondLst>
                                    <p:cond delay="0"/>
                                  </p:stCondLst>
                                  <p:childTnLst>
                                    <p:animClr clrSpc="rgb" dir="cw">
                                      <p:cBhvr override="childStyle">
                                        <p:cTn id="18" dur="250" autoRev="1" fill="hold"/>
                                        <p:tgtEl>
                                          <p:spTgt spid="3081"/>
                                        </p:tgtEl>
                                        <p:attrNameLst>
                                          <p:attrName>style.color</p:attrName>
                                        </p:attrNameLst>
                                      </p:cBhvr>
                                      <p:to>
                                        <a:schemeClr val="bg1"/>
                                      </p:to>
                                    </p:animClr>
                                    <p:animClr clrSpc="rgb" dir="cw">
                                      <p:cBhvr>
                                        <p:cTn id="19" dur="250" autoRev="1" fill="hold"/>
                                        <p:tgtEl>
                                          <p:spTgt spid="3081"/>
                                        </p:tgtEl>
                                        <p:attrNameLst>
                                          <p:attrName>fillcolor</p:attrName>
                                        </p:attrNameLst>
                                      </p:cBhvr>
                                      <p:to>
                                        <a:schemeClr val="bg1"/>
                                      </p:to>
                                    </p:animClr>
                                    <p:set>
                                      <p:cBhvr>
                                        <p:cTn id="20" dur="250" autoRev="1" fill="hold"/>
                                        <p:tgtEl>
                                          <p:spTgt spid="3081"/>
                                        </p:tgtEl>
                                        <p:attrNameLst>
                                          <p:attrName>fill.type</p:attrName>
                                        </p:attrNameLst>
                                      </p:cBhvr>
                                      <p:to>
                                        <p:strVal val="solid"/>
                                      </p:to>
                                    </p:set>
                                    <p:set>
                                      <p:cBhvr>
                                        <p:cTn id="21" dur="250" autoRev="1" fill="hold"/>
                                        <p:tgtEl>
                                          <p:spTgt spid="30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Vertical Scroll 1"/>
          <p:cNvSpPr/>
          <p:nvPr/>
        </p:nvSpPr>
        <p:spPr>
          <a:xfrm>
            <a:off x="281353" y="112543"/>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 _ _ _</a:t>
            </a:r>
          </a:p>
        </p:txBody>
      </p:sp>
      <p:sp>
        <p:nvSpPr>
          <p:cNvPr id="3" name="Vertical Scroll 2"/>
          <p:cNvSpPr/>
          <p:nvPr/>
        </p:nvSpPr>
        <p:spPr>
          <a:xfrm>
            <a:off x="8846233" y="222740"/>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a:t>
            </a:r>
          </a:p>
        </p:txBody>
      </p:sp>
      <p:sp>
        <p:nvSpPr>
          <p:cNvPr id="4" name="Vertical Scroll 3"/>
          <p:cNvSpPr/>
          <p:nvPr/>
        </p:nvSpPr>
        <p:spPr>
          <a:xfrm>
            <a:off x="124264" y="3528648"/>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a:t>
            </a:r>
          </a:p>
        </p:txBody>
      </p:sp>
      <p:sp>
        <p:nvSpPr>
          <p:cNvPr id="5" name="Vertical Scroll 4"/>
          <p:cNvSpPr/>
          <p:nvPr/>
        </p:nvSpPr>
        <p:spPr>
          <a:xfrm>
            <a:off x="8719624" y="3697460"/>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 _ _ _</a:t>
            </a:r>
          </a:p>
        </p:txBody>
      </p:sp>
      <p:sp>
        <p:nvSpPr>
          <p:cNvPr id="6" name="TextBox 5"/>
          <p:cNvSpPr txBox="1"/>
          <p:nvPr/>
        </p:nvSpPr>
        <p:spPr>
          <a:xfrm>
            <a:off x="4726745" y="1856935"/>
            <a:ext cx="2715064" cy="1077218"/>
          </a:xfrm>
          <a:prstGeom prst="rect">
            <a:avLst/>
          </a:prstGeom>
          <a:solidFill>
            <a:schemeClr val="bg1"/>
          </a:solidFill>
        </p:spPr>
        <p:txBody>
          <a:bodyPr wrap="square" rtlCol="0">
            <a:spAutoFit/>
          </a:bodyPr>
          <a:lstStyle/>
          <a:p>
            <a:pPr algn="ctr"/>
            <a:r>
              <a:rPr lang="en-GB" sz="3200" dirty="0"/>
              <a:t>How do we know?</a:t>
            </a:r>
          </a:p>
        </p:txBody>
      </p:sp>
    </p:spTree>
    <p:extLst>
      <p:ext uri="{BB962C8B-B14F-4D97-AF65-F5344CB8AC3E}">
        <p14:creationId xmlns:p14="http://schemas.microsoft.com/office/powerpoint/2010/main" val="7479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style.rotation</p:attrName>
                                        </p:attrNameLst>
                                      </p:cBhvr>
                                      <p:tavLst>
                                        <p:tav tm="0">
                                          <p:val>
                                            <p:fltVal val="720"/>
                                          </p:val>
                                        </p:tav>
                                        <p:tav tm="100000">
                                          <p:val>
                                            <p:fltVal val="0"/>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style.rotation</p:attrName>
                                        </p:attrNameLst>
                                      </p:cBhvr>
                                      <p:tavLst>
                                        <p:tav tm="0">
                                          <p:val>
                                            <p:fltVal val="720"/>
                                          </p:val>
                                        </p:tav>
                                        <p:tav tm="100000">
                                          <p:val>
                                            <p:fltVal val="0"/>
                                          </p:val>
                                        </p:tav>
                                      </p:tavLst>
                                    </p:anim>
                                    <p:anim calcmode="lin" valueType="num">
                                      <p:cBhvr>
                                        <p:cTn id="33" dur="2000" fill="hold"/>
                                        <p:tgtEl>
                                          <p:spTgt spid="5"/>
                                        </p:tgtEl>
                                        <p:attrNameLst>
                                          <p:attrName>ppt_h</p:attrName>
                                        </p:attrNameLst>
                                      </p:cBhvr>
                                      <p:tavLst>
                                        <p:tav tm="0">
                                          <p:val>
                                            <p:fltVal val="0"/>
                                          </p:val>
                                        </p:tav>
                                        <p:tav tm="100000">
                                          <p:val>
                                            <p:strVal val="#ppt_h"/>
                                          </p:val>
                                        </p:tav>
                                      </p:tavLst>
                                    </p:anim>
                                    <p:anim calcmode="lin" valueType="num">
                                      <p:cBhvr>
                                        <p:cTn id="34"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23" y="0"/>
            <a:ext cx="8651630" cy="5632896"/>
          </a:xfrm>
          <a:prstGeom prst="rect">
            <a:avLst/>
          </a:prstGeom>
        </p:spPr>
      </p:pic>
      <p:sp>
        <p:nvSpPr>
          <p:cNvPr id="3" name="Rectangle 2"/>
          <p:cNvSpPr/>
          <p:nvPr/>
        </p:nvSpPr>
        <p:spPr>
          <a:xfrm>
            <a:off x="994362" y="5856083"/>
            <a:ext cx="10428368"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In what ways was Jesus rebellious?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763476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9375">
              <a:srgbClr val="E4F3F4"/>
            </a:gs>
            <a:gs pos="74000">
              <a:srgbClr val="00B0F0"/>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998" y="1841679"/>
            <a:ext cx="478579" cy="6181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110" y="1803043"/>
            <a:ext cx="478579" cy="61818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931" y="1841679"/>
            <a:ext cx="478579" cy="618186"/>
          </a:xfrm>
          <a:prstGeom prst="rect">
            <a:avLst/>
          </a:prstGeom>
        </p:spPr>
      </p:pic>
    </p:spTree>
    <p:extLst>
      <p:ext uri="{BB962C8B-B14F-4D97-AF65-F5344CB8AC3E}">
        <p14:creationId xmlns:p14="http://schemas.microsoft.com/office/powerpoint/2010/main" val="2130939018"/>
      </p:ext>
    </p:extLst>
  </p:cSld>
  <p:clrMapOvr>
    <a:masterClrMapping/>
  </p:clrMapOvr>
  <p:transition spd="med">
    <p:wipe dir="d"/>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7938" y="2780100"/>
            <a:ext cx="5218160" cy="646331"/>
          </a:xfrm>
          <a:prstGeom prst="rect">
            <a:avLst/>
          </a:prstGeom>
          <a:solidFill>
            <a:schemeClr val="accent5"/>
          </a:solidFill>
        </p:spPr>
        <p:txBody>
          <a:bodyPr wrap="none">
            <a:spAutoFit/>
          </a:bodyPr>
          <a:lstStyle/>
          <a:p>
            <a:r>
              <a:rPr lang="en-GB" dirty="0">
                <a:hlinkClick r:id="rId2"/>
              </a:rPr>
              <a:t>https://www.youtube.com/watch?v=YP2KDUiBI-E</a:t>
            </a:r>
            <a:endParaRPr lang="en-GB" dirty="0"/>
          </a:p>
          <a:p>
            <a:endParaRPr lang="en-GB" dirty="0"/>
          </a:p>
        </p:txBody>
      </p:sp>
      <p:sp>
        <p:nvSpPr>
          <p:cNvPr id="3" name="Rectangle 2"/>
          <p:cNvSpPr/>
          <p:nvPr/>
        </p:nvSpPr>
        <p:spPr>
          <a:xfrm>
            <a:off x="1666966" y="139730"/>
            <a:ext cx="9280105" cy="2308324"/>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Th</a:t>
            </a:r>
            <a:r>
              <a:rPr lang="en-US" sz="7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e Sermon On The</a:t>
            </a:r>
          </a:p>
          <a:p>
            <a:pPr algn="ctr"/>
            <a:r>
              <a:rPr lang="en-US" sz="72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 Mount</a:t>
            </a:r>
            <a:endPar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ndParaRPr>
          </a:p>
        </p:txBody>
      </p:sp>
      <p:sp>
        <p:nvSpPr>
          <p:cNvPr id="4" name="Rectangle 3"/>
          <p:cNvSpPr/>
          <p:nvPr/>
        </p:nvSpPr>
        <p:spPr>
          <a:xfrm>
            <a:off x="2095299" y="4697662"/>
            <a:ext cx="8648521"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One: The Beatitudes.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521119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2677656"/>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In the first three Beatitudes, Jesus shows that by being aware of their own issues and needs, it makes his followers better, truer people.</a:t>
            </a:r>
          </a:p>
          <a:p>
            <a:pPr fontAlgn="base">
              <a:spcBef>
                <a:spcPct val="0"/>
              </a:spcBef>
              <a:spcAft>
                <a:spcPct val="0"/>
              </a:spcAft>
            </a:pPr>
            <a:r>
              <a:rPr lang="en-GB" sz="2400" dirty="0">
                <a:solidFill>
                  <a:srgbClr val="000000"/>
                </a:solidFill>
              </a:rPr>
              <a:t>This makes them more open to God.</a:t>
            </a:r>
          </a:p>
          <a:p>
            <a:pPr fontAlgn="base">
              <a:spcBef>
                <a:spcPct val="0"/>
              </a:spcBef>
              <a:spcAft>
                <a:spcPct val="0"/>
              </a:spcAft>
            </a:pPr>
            <a:r>
              <a:rPr lang="en-GB" sz="2400" dirty="0">
                <a:solidFill>
                  <a:srgbClr val="000000"/>
                </a:solidFill>
              </a:rPr>
              <a:t>Then they are more able to share God’s love through their actions by caring for others who also have issues and needs.</a:t>
            </a:r>
          </a:p>
        </p:txBody>
      </p:sp>
    </p:spTree>
    <p:extLst>
      <p:ext uri="{BB962C8B-B14F-4D97-AF65-F5344CB8AC3E}">
        <p14:creationId xmlns:p14="http://schemas.microsoft.com/office/powerpoint/2010/main" val="1397409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62200" y="6858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poor in spirit,</a:t>
            </a:r>
          </a:p>
        </p:txBody>
      </p:sp>
      <p:pic>
        <p:nvPicPr>
          <p:cNvPr id="2051" name="Picture 3" descr="E:\4412-homel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19201"/>
            <a:ext cx="5314950" cy="4264025"/>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2286000" y="5867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theirs is the Kingdom of Heaven</a:t>
            </a:r>
          </a:p>
        </p:txBody>
      </p:sp>
    </p:spTree>
    <p:extLst>
      <p:ext uri="{BB962C8B-B14F-4D97-AF65-F5344CB8AC3E}">
        <p14:creationId xmlns:p14="http://schemas.microsoft.com/office/powerpoint/2010/main" val="2796911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81200" y="3810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they who mourn,</a:t>
            </a:r>
          </a:p>
        </p:txBody>
      </p:sp>
      <p:pic>
        <p:nvPicPr>
          <p:cNvPr id="4099" name="Picture 3" descr="E:\22264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1325564"/>
            <a:ext cx="5596521" cy="4119661"/>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2057400" y="59436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be comforted</a:t>
            </a:r>
          </a:p>
        </p:txBody>
      </p:sp>
    </p:spTree>
    <p:extLst>
      <p:ext uri="{BB962C8B-B14F-4D97-AF65-F5344CB8AC3E}">
        <p14:creationId xmlns:p14="http://schemas.microsoft.com/office/powerpoint/2010/main" val="37041473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133600" y="304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meek, </a:t>
            </a:r>
          </a:p>
        </p:txBody>
      </p:sp>
      <p:pic>
        <p:nvPicPr>
          <p:cNvPr id="3075" name="Picture 3" descr="E:\me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762000"/>
            <a:ext cx="3427413" cy="45720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2209800" y="59436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inherit the world</a:t>
            </a:r>
          </a:p>
        </p:txBody>
      </p:sp>
    </p:spTree>
    <p:extLst>
      <p:ext uri="{BB962C8B-B14F-4D97-AF65-F5344CB8AC3E}">
        <p14:creationId xmlns:p14="http://schemas.microsoft.com/office/powerpoint/2010/main" val="345619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1938992"/>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In Beatitudes 4 - 7, the focus is on searching for God, truth and righteousness. This means trying to be “pure in heart” – focused on God in all that you do and avoiding distractions and temptations.</a:t>
            </a:r>
          </a:p>
        </p:txBody>
      </p:sp>
    </p:spTree>
    <p:extLst>
      <p:ext uri="{BB962C8B-B14F-4D97-AF65-F5344CB8AC3E}">
        <p14:creationId xmlns:p14="http://schemas.microsoft.com/office/powerpoint/2010/main" val="310448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FF0000"/>
            </a:gs>
            <a:gs pos="61000">
              <a:srgbClr val="FFC0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Liverpool_Anglican_Cathedral_North_elevation.jpg"/>
          <p:cNvPicPr>
            <a:picLocks noChangeAspect="1"/>
          </p:cNvPicPr>
          <p:nvPr/>
        </p:nvPicPr>
        <p:blipFill>
          <a:blip r:embed="rId2"/>
          <a:stretch>
            <a:fillRect/>
          </a:stretch>
        </p:blipFill>
        <p:spPr>
          <a:xfrm>
            <a:off x="1524000" y="262156"/>
            <a:ext cx="9144000" cy="6333688"/>
          </a:xfrm>
          <a:prstGeom prst="rect">
            <a:avLst/>
          </a:prstGeom>
        </p:spPr>
      </p:pic>
      <p:pic>
        <p:nvPicPr>
          <p:cNvPr id="5" name="Picture 4" descr="Liverpool_Anglican_Cathedral_lady_chapel.jpeg"/>
          <p:cNvPicPr>
            <a:picLocks noChangeAspect="1"/>
          </p:cNvPicPr>
          <p:nvPr/>
        </p:nvPicPr>
        <p:blipFill>
          <a:blip r:embed="rId3"/>
          <a:stretch>
            <a:fillRect/>
          </a:stretch>
        </p:blipFill>
        <p:spPr>
          <a:xfrm>
            <a:off x="3810000" y="381000"/>
            <a:ext cx="4572000" cy="6096000"/>
          </a:xfrm>
          <a:prstGeom prst="rect">
            <a:avLst/>
          </a:prstGeom>
        </p:spPr>
      </p:pic>
    </p:spTree>
    <p:extLst>
      <p:ext uri="{BB962C8B-B14F-4D97-AF65-F5344CB8AC3E}">
        <p14:creationId xmlns:p14="http://schemas.microsoft.com/office/powerpoint/2010/main" val="437730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those who thirst for righteousness,</a:t>
            </a:r>
          </a:p>
        </p:txBody>
      </p:sp>
      <p:pic>
        <p:nvPicPr>
          <p:cNvPr id="5124" name="Picture 4" descr="E:\superman.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1" y="838200"/>
            <a:ext cx="3033713" cy="434340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2209800" y="5715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have their fill</a:t>
            </a:r>
          </a:p>
        </p:txBody>
      </p:sp>
    </p:spTree>
    <p:extLst>
      <p:ext uri="{BB962C8B-B14F-4D97-AF65-F5344CB8AC3E}">
        <p14:creationId xmlns:p14="http://schemas.microsoft.com/office/powerpoint/2010/main" val="3883453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05000" y="304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merciful,</a:t>
            </a:r>
          </a:p>
        </p:txBody>
      </p:sp>
      <p:pic>
        <p:nvPicPr>
          <p:cNvPr id="6147" name="Picture 3" descr="E:\mercy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1"/>
            <a:ext cx="3771900" cy="4017963"/>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2057400" y="56388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be shown mercy.</a:t>
            </a:r>
          </a:p>
        </p:txBody>
      </p:sp>
    </p:spTree>
    <p:extLst>
      <p:ext uri="{BB962C8B-B14F-4D97-AF65-F5344CB8AC3E}">
        <p14:creationId xmlns:p14="http://schemas.microsoft.com/office/powerpoint/2010/main" val="2931616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pure of heart,</a:t>
            </a:r>
          </a:p>
        </p:txBody>
      </p:sp>
      <p:pic>
        <p:nvPicPr>
          <p:cNvPr id="7171" name="Picture 3" descr="E:\pureheartlog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3473450" cy="3505200"/>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2209800" y="5105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know God.</a:t>
            </a:r>
          </a:p>
        </p:txBody>
      </p:sp>
      <p:pic>
        <p:nvPicPr>
          <p:cNvPr id="7173" name="Picture 5" descr="C:\Documents and Settings\Staff\My Documents\My Pictures\PER\Image(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38200"/>
            <a:ext cx="55626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1+#ppt_w/2"/>
                                          </p:val>
                                        </p:tav>
                                        <p:tav tm="100000">
                                          <p:val>
                                            <p:strVal val="#ppt_x"/>
                                          </p:val>
                                        </p:tav>
                                      </p:tavLst>
                                    </p:anim>
                                    <p:anim calcmode="lin" valueType="num">
                                      <p:cBhvr additive="base">
                                        <p:cTn id="8"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Blessed are the peacemakers,</a:t>
            </a:r>
          </a:p>
        </p:txBody>
      </p:sp>
      <p:sp>
        <p:nvSpPr>
          <p:cNvPr id="7172" name="Text Box 4"/>
          <p:cNvSpPr txBox="1">
            <a:spLocks noChangeArrowheads="1"/>
          </p:cNvSpPr>
          <p:nvPr/>
        </p:nvSpPr>
        <p:spPr bwMode="auto">
          <a:xfrm>
            <a:off x="2780556" y="558924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For they will be called children of God.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762000"/>
            <a:ext cx="3222104" cy="4833156"/>
          </a:xfrm>
          <a:prstGeom prst="rect">
            <a:avLst/>
          </a:prstGeom>
        </p:spPr>
      </p:pic>
    </p:spTree>
    <p:extLst>
      <p:ext uri="{BB962C8B-B14F-4D97-AF65-F5344CB8AC3E}">
        <p14:creationId xmlns:p14="http://schemas.microsoft.com/office/powerpoint/2010/main" val="31747243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2677656"/>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The final Beatitudes focus on suffering as a result of doing what is right in the eyes of God.</a:t>
            </a:r>
          </a:p>
          <a:p>
            <a:pPr fontAlgn="base">
              <a:spcBef>
                <a:spcPct val="0"/>
              </a:spcBef>
              <a:spcAft>
                <a:spcPct val="0"/>
              </a:spcAft>
            </a:pPr>
            <a:r>
              <a:rPr lang="en-GB" sz="2400" dirty="0">
                <a:solidFill>
                  <a:srgbClr val="000000"/>
                </a:solidFill>
              </a:rPr>
              <a:t>If a Christian suffers because they are being faithful to God, they are still “happy” because they are being true to themselves.</a:t>
            </a:r>
          </a:p>
          <a:p>
            <a:pPr fontAlgn="base">
              <a:spcBef>
                <a:spcPct val="0"/>
              </a:spcBef>
              <a:spcAft>
                <a:spcPct val="0"/>
              </a:spcAft>
            </a:pPr>
            <a:r>
              <a:rPr lang="en-GB" sz="2400" dirty="0">
                <a:solidFill>
                  <a:srgbClr val="000000"/>
                </a:solidFill>
              </a:rPr>
              <a:t>Its not easy but they will get rewarded in Heaven.</a:t>
            </a:r>
          </a:p>
        </p:txBody>
      </p:sp>
    </p:spTree>
    <p:extLst>
      <p:ext uri="{BB962C8B-B14F-4D97-AF65-F5344CB8AC3E}">
        <p14:creationId xmlns:p14="http://schemas.microsoft.com/office/powerpoint/2010/main" val="450638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381001"/>
            <a:ext cx="85834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Blessed are those who are persecuted…</a:t>
            </a:r>
          </a:p>
          <a:p>
            <a:pPr fontAlgn="base">
              <a:spcBef>
                <a:spcPct val="50000"/>
              </a:spcBef>
              <a:spcAft>
                <a:spcPct val="0"/>
              </a:spcAft>
            </a:pPr>
            <a:r>
              <a:rPr lang="en-GB" altLang="en-US" sz="2400" dirty="0">
                <a:solidFill>
                  <a:srgbClr val="000000"/>
                </a:solidFill>
                <a:latin typeface="Arial" panose="020B0604020202020204" pitchFamily="34" charset="0"/>
              </a:rPr>
              <a:t>Blessed are you when people insult you and falsely say all kinds of evil against you….</a:t>
            </a:r>
          </a:p>
        </p:txBody>
      </p:sp>
      <p:pic>
        <p:nvPicPr>
          <p:cNvPr id="8195" name="Picture 3" descr="E:\k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1804988"/>
            <a:ext cx="5943600" cy="4062413"/>
          </a:xfrm>
          <a:prstGeom prst="rect">
            <a:avLst/>
          </a:prstGeom>
          <a:noFill/>
          <a:extLst>
            <a:ext uri="{909E8E84-426E-40DD-AFC4-6F175D3DCCD1}">
              <a14:hiddenFill xmlns:a14="http://schemas.microsoft.com/office/drawing/2010/main">
                <a:solidFill>
                  <a:srgbClr val="FFFFFF"/>
                </a:solidFill>
              </a14:hiddenFill>
            </a:ext>
          </a:extLst>
        </p:spPr>
      </p:pic>
      <p:sp>
        <p:nvSpPr>
          <p:cNvPr id="8196" name="Text Box 4"/>
          <p:cNvSpPr txBox="1">
            <a:spLocks noChangeArrowheads="1"/>
          </p:cNvSpPr>
          <p:nvPr/>
        </p:nvSpPr>
        <p:spPr bwMode="auto">
          <a:xfrm>
            <a:off x="1981200" y="58674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REJOICE!</a:t>
            </a:r>
          </a:p>
        </p:txBody>
      </p:sp>
    </p:spTree>
    <p:extLst>
      <p:ext uri="{BB962C8B-B14F-4D97-AF65-F5344CB8AC3E}">
        <p14:creationId xmlns:p14="http://schemas.microsoft.com/office/powerpoint/2010/main" val="8352198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09665">
            <a:off x="4281767" y="669146"/>
            <a:ext cx="3634793" cy="51694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8009">
            <a:off x="4159876" y="767410"/>
            <a:ext cx="3683357" cy="55755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741" y="361101"/>
            <a:ext cx="8512935" cy="627362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92786">
            <a:off x="3029448" y="-539590"/>
            <a:ext cx="6139426" cy="8189590"/>
          </a:xfrm>
          <a:prstGeom prst="rect">
            <a:avLst/>
          </a:prstGeom>
        </p:spPr>
      </p:pic>
      <p:sp>
        <p:nvSpPr>
          <p:cNvPr id="6" name="TextBox 5"/>
          <p:cNvSpPr txBox="1"/>
          <p:nvPr/>
        </p:nvSpPr>
        <p:spPr>
          <a:xfrm>
            <a:off x="1094704" y="2292439"/>
            <a:ext cx="10354614" cy="2678806"/>
          </a:xfrm>
          <a:prstGeom prst="rect">
            <a:avLst/>
          </a:prstGeom>
          <a:solidFill>
            <a:schemeClr val="accent1"/>
          </a:solidFill>
        </p:spPr>
        <p:txBody>
          <a:bodyPr wrap="square" rtlCol="0">
            <a:spAutoFit/>
          </a:bodyPr>
          <a:lstStyle/>
          <a:p>
            <a:endParaRPr lang="en-GB" dirty="0"/>
          </a:p>
        </p:txBody>
      </p:sp>
      <p:sp>
        <p:nvSpPr>
          <p:cNvPr id="7" name="Rectangle 6"/>
          <p:cNvSpPr/>
          <p:nvPr/>
        </p:nvSpPr>
        <p:spPr>
          <a:xfrm>
            <a:off x="2011843" y="2967335"/>
            <a:ext cx="816832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How </a:t>
            </a:r>
            <a:r>
              <a:rPr lang="en-US" sz="5400" b="1" cap="none" spc="0" dirty="0" err="1">
                <a:ln w="6600">
                  <a:solidFill>
                    <a:schemeClr val="accent2"/>
                  </a:solidFill>
                  <a:prstDash val="solid"/>
                </a:ln>
                <a:solidFill>
                  <a:srgbClr val="FFFFFF"/>
                </a:solidFill>
                <a:effectLst>
                  <a:outerShdw dist="38100" dir="2700000" algn="tl" rotWithShape="0">
                    <a:schemeClr val="accent2"/>
                  </a:outerShdw>
                </a:effectLst>
              </a:rPr>
              <a:t>Beatitudiful</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Are You?</a:t>
            </a:r>
          </a:p>
        </p:txBody>
      </p:sp>
    </p:spTree>
    <p:extLst>
      <p:ext uri="{BB962C8B-B14F-4D97-AF65-F5344CB8AC3E}">
        <p14:creationId xmlns:p14="http://schemas.microsoft.com/office/powerpoint/2010/main" val="393103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style.rotation</p:attrName>
                                        </p:attrNameLst>
                                      </p:cBhvr>
                                      <p:tavLst>
                                        <p:tav tm="0">
                                          <p:val>
                                            <p:fltVal val="720"/>
                                          </p:val>
                                        </p:tav>
                                        <p:tav tm="100000">
                                          <p:val>
                                            <p:fltVal val="0"/>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 calcmode="lin" valueType="num">
                                      <p:cBhvr>
                                        <p:cTn id="18"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anim calcmode="lin" valueType="num">
                                      <p:cBhvr>
                                        <p:cTn id="24" dur="2000" fill="hold"/>
                                        <p:tgtEl>
                                          <p:spTgt spid="3"/>
                                        </p:tgtEl>
                                        <p:attrNameLst>
                                          <p:attrName>style.rotation</p:attrName>
                                        </p:attrNameLst>
                                      </p:cBhvr>
                                      <p:tavLst>
                                        <p:tav tm="0">
                                          <p:val>
                                            <p:fltVal val="720"/>
                                          </p:val>
                                        </p:tav>
                                        <p:tav tm="100000">
                                          <p:val>
                                            <p:fltVal val="0"/>
                                          </p:val>
                                        </p:tav>
                                      </p:tavLst>
                                    </p:anim>
                                    <p:anim calcmode="lin" valueType="num">
                                      <p:cBhvr>
                                        <p:cTn id="25" dur="2000" fill="hold"/>
                                        <p:tgtEl>
                                          <p:spTgt spid="3"/>
                                        </p:tgtEl>
                                        <p:attrNameLst>
                                          <p:attrName>ppt_h</p:attrName>
                                        </p:attrNameLst>
                                      </p:cBhvr>
                                      <p:tavLst>
                                        <p:tav tm="0">
                                          <p:val>
                                            <p:fltVal val="0"/>
                                          </p:val>
                                        </p:tav>
                                        <p:tav tm="100000">
                                          <p:val>
                                            <p:strVal val="#ppt_h"/>
                                          </p:val>
                                        </p:tav>
                                      </p:tavLst>
                                    </p:anim>
                                    <p:anim calcmode="lin" valueType="num">
                                      <p:cBhvr>
                                        <p:cTn id="26"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style.rotation</p:attrName>
                                        </p:attrNameLst>
                                      </p:cBhvr>
                                      <p:tavLst>
                                        <p:tav tm="0">
                                          <p:val>
                                            <p:fltVal val="720"/>
                                          </p:val>
                                        </p:tav>
                                        <p:tav tm="100000">
                                          <p:val>
                                            <p:fltVal val="0"/>
                                          </p:val>
                                        </p:tav>
                                      </p:tavLst>
                                    </p:anim>
                                    <p:anim calcmode="lin" valueType="num">
                                      <p:cBhvr>
                                        <p:cTn id="33" dur="2000" fill="hold"/>
                                        <p:tgtEl>
                                          <p:spTgt spid="4"/>
                                        </p:tgtEl>
                                        <p:attrNameLst>
                                          <p:attrName>ppt_h</p:attrName>
                                        </p:attrNameLst>
                                      </p:cBhvr>
                                      <p:tavLst>
                                        <p:tav tm="0">
                                          <p:val>
                                            <p:fltVal val="0"/>
                                          </p:val>
                                        </p:tav>
                                        <p:tav tm="100000">
                                          <p:val>
                                            <p:strVal val="#ppt_h"/>
                                          </p:val>
                                        </p:tav>
                                      </p:tavLst>
                                    </p:anim>
                                    <p:anim calcmode="lin" valueType="num">
                                      <p:cBhvr>
                                        <p:cTn id="34"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9712"/>
          </a:xfrm>
          <a:prstGeom prst="rect">
            <a:avLst/>
          </a:prstGeom>
        </p:spPr>
      </p:pic>
      <p:sp>
        <p:nvSpPr>
          <p:cNvPr id="3" name="Rectangle 2"/>
          <p:cNvSpPr/>
          <p:nvPr/>
        </p:nvSpPr>
        <p:spPr>
          <a:xfrm>
            <a:off x="1666966" y="13973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3211086" y="4697662"/>
            <a:ext cx="6416949"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Two: The Law.</a:t>
            </a:r>
          </a:p>
        </p:txBody>
      </p:sp>
    </p:spTree>
    <p:extLst>
      <p:ext uri="{BB962C8B-B14F-4D97-AF65-F5344CB8AC3E}">
        <p14:creationId xmlns:p14="http://schemas.microsoft.com/office/powerpoint/2010/main" val="15065700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31868">
              <a:srgbClr val="00B0F0"/>
            </a:gs>
            <a:gs pos="0">
              <a:schemeClr val="accent5">
                <a:lumMod val="0"/>
                <a:lumOff val="100000"/>
              </a:schemeClr>
            </a:gs>
            <a:gs pos="87612">
              <a:srgbClr val="7030A0"/>
            </a:gs>
            <a:gs pos="62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9102"/>
          </a:xfrm>
          <a:prstGeom prst="rect">
            <a:avLst/>
          </a:prstGeom>
        </p:spPr>
      </p:pic>
    </p:spTree>
    <p:extLst>
      <p:ext uri="{BB962C8B-B14F-4D97-AF65-F5344CB8AC3E}">
        <p14:creationId xmlns:p14="http://schemas.microsoft.com/office/powerpoint/2010/main" val="2886814770"/>
      </p:ext>
    </p:extLst>
  </p:cSld>
  <p:clrMapOvr>
    <a:masterClrMapping/>
  </p:clrMapOvr>
  <p:transition spd="med">
    <p:wipe dir="d"/>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2351" y="309489"/>
            <a:ext cx="6231987" cy="523220"/>
          </a:xfrm>
          <a:prstGeom prst="rect">
            <a:avLst/>
          </a:prstGeom>
          <a:solidFill>
            <a:schemeClr val="accent5"/>
          </a:solidFill>
        </p:spPr>
        <p:txBody>
          <a:bodyPr wrap="square" rtlCol="0">
            <a:spAutoFit/>
          </a:bodyPr>
          <a:lstStyle/>
          <a:p>
            <a:pPr algn="ctr"/>
            <a:r>
              <a:rPr lang="en-GB" sz="2800" dirty="0"/>
              <a:t>THE TEN COMMANDMENTS</a:t>
            </a:r>
          </a:p>
        </p:txBody>
      </p:sp>
      <p:graphicFrame>
        <p:nvGraphicFramePr>
          <p:cNvPr id="3" name="Table 2"/>
          <p:cNvGraphicFramePr>
            <a:graphicFrameLocks noGrp="1"/>
          </p:cNvGraphicFramePr>
          <p:nvPr>
            <p:extLst>
              <p:ext uri="{D42A27DB-BD31-4B8C-83A1-F6EECF244321}">
                <p14:modId xmlns:p14="http://schemas.microsoft.com/office/powerpoint/2010/main" val="3978775373"/>
              </p:ext>
            </p:extLst>
          </p:nvPr>
        </p:nvGraphicFramePr>
        <p:xfrm>
          <a:off x="217268" y="832709"/>
          <a:ext cx="5395741" cy="5552440"/>
        </p:xfrm>
        <a:graphic>
          <a:graphicData uri="http://schemas.openxmlformats.org/drawingml/2006/table">
            <a:tbl>
              <a:tblPr firstRow="1" bandRow="1">
                <a:tableStyleId>{5C22544A-7EE6-4342-B048-85BDC9FD1C3A}</a:tableStyleId>
              </a:tblPr>
              <a:tblGrid>
                <a:gridCol w="967083">
                  <a:extLst>
                    <a:ext uri="{9D8B030D-6E8A-4147-A177-3AD203B41FA5}">
                      <a16:colId xmlns:a16="http://schemas.microsoft.com/office/drawing/2014/main" val="20000"/>
                    </a:ext>
                  </a:extLst>
                </a:gridCol>
                <a:gridCol w="4428658">
                  <a:extLst>
                    <a:ext uri="{9D8B030D-6E8A-4147-A177-3AD203B41FA5}">
                      <a16:colId xmlns:a16="http://schemas.microsoft.com/office/drawing/2014/main" val="20001"/>
                    </a:ext>
                  </a:extLst>
                </a:gridCol>
              </a:tblGrid>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pPr algn="ctr"/>
                      <a:r>
                        <a:rPr lang="en-GB" sz="2800" dirty="0">
                          <a:latin typeface="Algerian" panose="04020705040A02060702" pitchFamily="82" charset="0"/>
                        </a:rPr>
                        <a:t>1</a:t>
                      </a:r>
                    </a:p>
                  </a:txBody>
                  <a:tcPr/>
                </a:tc>
                <a:tc>
                  <a:txBody>
                    <a:bodyPr/>
                    <a:lstStyle/>
                    <a:p>
                      <a:endParaRPr lang="en-GB" dirty="0"/>
                    </a:p>
                  </a:txBody>
                  <a:tcPr/>
                </a:tc>
                <a:extLst>
                  <a:ext uri="{0D108BD9-81ED-4DB2-BD59-A6C34878D82A}">
                    <a16:rowId xmlns:a16="http://schemas.microsoft.com/office/drawing/2014/main" val="10001"/>
                  </a:ext>
                </a:extLst>
              </a:tr>
              <a:tr h="370840">
                <a:tc>
                  <a:txBody>
                    <a:bodyPr/>
                    <a:lstStyle/>
                    <a:p>
                      <a:pPr algn="ctr"/>
                      <a:r>
                        <a:rPr lang="en-GB" sz="2800" dirty="0">
                          <a:latin typeface="Algerian" panose="04020705040A02060702" pitchFamily="82" charset="0"/>
                        </a:rPr>
                        <a:t>2</a:t>
                      </a:r>
                    </a:p>
                  </a:txBody>
                  <a:tcPr/>
                </a:tc>
                <a:tc>
                  <a:txBody>
                    <a:bodyPr/>
                    <a:lstStyle/>
                    <a:p>
                      <a:endParaRPr lang="en-GB" dirty="0"/>
                    </a:p>
                  </a:txBody>
                  <a:tcPr/>
                </a:tc>
                <a:extLst>
                  <a:ext uri="{0D108BD9-81ED-4DB2-BD59-A6C34878D82A}">
                    <a16:rowId xmlns:a16="http://schemas.microsoft.com/office/drawing/2014/main" val="10002"/>
                  </a:ext>
                </a:extLst>
              </a:tr>
              <a:tr h="370840">
                <a:tc>
                  <a:txBody>
                    <a:bodyPr/>
                    <a:lstStyle/>
                    <a:p>
                      <a:pPr algn="ctr"/>
                      <a:r>
                        <a:rPr lang="en-GB" sz="2800" dirty="0">
                          <a:latin typeface="Algerian" panose="04020705040A02060702" pitchFamily="82" charset="0"/>
                        </a:rPr>
                        <a:t>3</a:t>
                      </a:r>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pPr algn="ctr"/>
                      <a:r>
                        <a:rPr lang="en-GB" sz="2800" dirty="0">
                          <a:latin typeface="Algerian" panose="04020705040A02060702" pitchFamily="82" charset="0"/>
                        </a:rPr>
                        <a:t>4</a:t>
                      </a:r>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pPr algn="ctr"/>
                      <a:r>
                        <a:rPr lang="en-GB" sz="2800" dirty="0">
                          <a:latin typeface="Algerian" panose="04020705040A02060702" pitchFamily="82" charset="0"/>
                        </a:rPr>
                        <a:t>5</a:t>
                      </a:r>
                    </a:p>
                  </a:txBody>
                  <a:tcPr/>
                </a:tc>
                <a:tc>
                  <a:txBody>
                    <a:bodyPr/>
                    <a:lstStyle/>
                    <a:p>
                      <a:endParaRPr lang="en-GB" dirty="0"/>
                    </a:p>
                  </a:txBody>
                  <a:tcPr/>
                </a:tc>
                <a:extLst>
                  <a:ext uri="{0D108BD9-81ED-4DB2-BD59-A6C34878D82A}">
                    <a16:rowId xmlns:a16="http://schemas.microsoft.com/office/drawing/2014/main" val="10005"/>
                  </a:ext>
                </a:extLst>
              </a:tr>
              <a:tr h="370840">
                <a:tc>
                  <a:txBody>
                    <a:bodyPr/>
                    <a:lstStyle/>
                    <a:p>
                      <a:pPr algn="ctr"/>
                      <a:r>
                        <a:rPr lang="en-GB" sz="2800" dirty="0">
                          <a:latin typeface="Algerian" panose="04020705040A02060702" pitchFamily="82" charset="0"/>
                        </a:rPr>
                        <a:t>6</a:t>
                      </a:r>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pPr algn="ctr"/>
                      <a:r>
                        <a:rPr lang="en-GB" sz="2800" dirty="0">
                          <a:latin typeface="Algerian" panose="04020705040A02060702" pitchFamily="82" charset="0"/>
                        </a:rPr>
                        <a:t>7</a:t>
                      </a:r>
                    </a:p>
                  </a:txBody>
                  <a:tcPr/>
                </a:tc>
                <a:tc>
                  <a:txBody>
                    <a:bodyPr/>
                    <a:lstStyle/>
                    <a:p>
                      <a:endParaRPr lang="en-GB" dirty="0"/>
                    </a:p>
                  </a:txBody>
                  <a:tcPr/>
                </a:tc>
                <a:extLst>
                  <a:ext uri="{0D108BD9-81ED-4DB2-BD59-A6C34878D82A}">
                    <a16:rowId xmlns:a16="http://schemas.microsoft.com/office/drawing/2014/main" val="10007"/>
                  </a:ext>
                </a:extLst>
              </a:tr>
              <a:tr h="370840">
                <a:tc>
                  <a:txBody>
                    <a:bodyPr/>
                    <a:lstStyle/>
                    <a:p>
                      <a:pPr algn="ctr"/>
                      <a:r>
                        <a:rPr lang="en-GB" sz="2800" dirty="0">
                          <a:latin typeface="Algerian" panose="04020705040A02060702" pitchFamily="82" charset="0"/>
                        </a:rPr>
                        <a:t>8</a:t>
                      </a:r>
                    </a:p>
                  </a:txBody>
                  <a:tcPr/>
                </a:tc>
                <a:tc>
                  <a:txBody>
                    <a:bodyPr/>
                    <a:lstStyle/>
                    <a:p>
                      <a:endParaRPr lang="en-GB" dirty="0"/>
                    </a:p>
                  </a:txBody>
                  <a:tcPr/>
                </a:tc>
                <a:extLst>
                  <a:ext uri="{0D108BD9-81ED-4DB2-BD59-A6C34878D82A}">
                    <a16:rowId xmlns:a16="http://schemas.microsoft.com/office/drawing/2014/main" val="10008"/>
                  </a:ext>
                </a:extLst>
              </a:tr>
              <a:tr h="370840">
                <a:tc>
                  <a:txBody>
                    <a:bodyPr/>
                    <a:lstStyle/>
                    <a:p>
                      <a:pPr algn="ctr"/>
                      <a:r>
                        <a:rPr lang="en-GB" sz="2800" dirty="0">
                          <a:latin typeface="Algerian" panose="04020705040A02060702" pitchFamily="82" charset="0"/>
                        </a:rPr>
                        <a:t>9</a:t>
                      </a:r>
                    </a:p>
                  </a:txBody>
                  <a:tcPr/>
                </a:tc>
                <a:tc>
                  <a:txBody>
                    <a:bodyPr/>
                    <a:lstStyle/>
                    <a:p>
                      <a:endParaRPr lang="en-GB" dirty="0"/>
                    </a:p>
                  </a:txBody>
                  <a:tcPr/>
                </a:tc>
                <a:extLst>
                  <a:ext uri="{0D108BD9-81ED-4DB2-BD59-A6C34878D82A}">
                    <a16:rowId xmlns:a16="http://schemas.microsoft.com/office/drawing/2014/main" val="10009"/>
                  </a:ext>
                </a:extLst>
              </a:tr>
              <a:tr h="370840">
                <a:tc>
                  <a:txBody>
                    <a:bodyPr/>
                    <a:lstStyle/>
                    <a:p>
                      <a:pPr algn="ctr"/>
                      <a:r>
                        <a:rPr lang="en-GB" sz="2800" dirty="0">
                          <a:latin typeface="Algerian" panose="04020705040A02060702" pitchFamily="82" charset="0"/>
                        </a:rPr>
                        <a:t>10</a:t>
                      </a:r>
                    </a:p>
                  </a:txBody>
                  <a:tcPr/>
                </a:tc>
                <a:tc>
                  <a:txBody>
                    <a:bodyPr/>
                    <a:lstStyle/>
                    <a:p>
                      <a:endParaRPr lang="en-GB" dirty="0"/>
                    </a:p>
                  </a:txBody>
                  <a:tcPr/>
                </a:tc>
                <a:extLst>
                  <a:ext uri="{0D108BD9-81ED-4DB2-BD59-A6C34878D82A}">
                    <a16:rowId xmlns:a16="http://schemas.microsoft.com/office/drawing/2014/main" val="10010"/>
                  </a:ext>
                </a:extLst>
              </a:tr>
            </a:tbl>
          </a:graphicData>
        </a:graphic>
      </p:graphicFrame>
      <p:sp>
        <p:nvSpPr>
          <p:cNvPr id="4" name="TextBox 3"/>
          <p:cNvSpPr txBox="1"/>
          <p:nvPr/>
        </p:nvSpPr>
        <p:spPr>
          <a:xfrm>
            <a:off x="1298912" y="1327205"/>
            <a:ext cx="4684541" cy="369332"/>
          </a:xfrm>
          <a:prstGeom prst="rect">
            <a:avLst/>
          </a:prstGeom>
          <a:noFill/>
        </p:spPr>
        <p:txBody>
          <a:bodyPr wrap="square" rtlCol="0">
            <a:spAutoFit/>
          </a:bodyPr>
          <a:lstStyle/>
          <a:p>
            <a:r>
              <a:rPr lang="en-GB" dirty="0"/>
              <a:t>You shall have no other Gods before me.</a:t>
            </a:r>
          </a:p>
        </p:txBody>
      </p:sp>
      <p:sp>
        <p:nvSpPr>
          <p:cNvPr id="5" name="TextBox 4"/>
          <p:cNvSpPr txBox="1"/>
          <p:nvPr/>
        </p:nvSpPr>
        <p:spPr>
          <a:xfrm>
            <a:off x="1413802" y="1751047"/>
            <a:ext cx="4684541" cy="369332"/>
          </a:xfrm>
          <a:prstGeom prst="rect">
            <a:avLst/>
          </a:prstGeom>
          <a:noFill/>
        </p:spPr>
        <p:txBody>
          <a:bodyPr wrap="square" rtlCol="0">
            <a:spAutoFit/>
          </a:bodyPr>
          <a:lstStyle/>
          <a:p>
            <a:r>
              <a:rPr lang="en-GB" dirty="0"/>
              <a:t>Do not make false idols.</a:t>
            </a:r>
          </a:p>
        </p:txBody>
      </p:sp>
      <p:sp>
        <p:nvSpPr>
          <p:cNvPr id="6" name="TextBox 5"/>
          <p:cNvSpPr txBox="1"/>
          <p:nvPr/>
        </p:nvSpPr>
        <p:spPr>
          <a:xfrm>
            <a:off x="1413801" y="2313191"/>
            <a:ext cx="4684541" cy="369332"/>
          </a:xfrm>
          <a:prstGeom prst="rect">
            <a:avLst/>
          </a:prstGeom>
          <a:noFill/>
        </p:spPr>
        <p:txBody>
          <a:bodyPr wrap="square" rtlCol="0">
            <a:spAutoFit/>
          </a:bodyPr>
          <a:lstStyle/>
          <a:p>
            <a:r>
              <a:rPr lang="en-GB" dirty="0"/>
              <a:t>Do not misuse the name of the Lord.</a:t>
            </a:r>
          </a:p>
        </p:txBody>
      </p:sp>
      <p:sp>
        <p:nvSpPr>
          <p:cNvPr id="7" name="TextBox 6"/>
          <p:cNvSpPr txBox="1"/>
          <p:nvPr/>
        </p:nvSpPr>
        <p:spPr>
          <a:xfrm>
            <a:off x="1298917" y="2871247"/>
            <a:ext cx="4684541" cy="369332"/>
          </a:xfrm>
          <a:prstGeom prst="rect">
            <a:avLst/>
          </a:prstGeom>
          <a:noFill/>
        </p:spPr>
        <p:txBody>
          <a:bodyPr wrap="square" rtlCol="0">
            <a:spAutoFit/>
          </a:bodyPr>
          <a:lstStyle/>
          <a:p>
            <a:r>
              <a:rPr lang="en-GB" dirty="0"/>
              <a:t>Keep the Sabbath Day holy.</a:t>
            </a:r>
          </a:p>
        </p:txBody>
      </p:sp>
      <p:sp>
        <p:nvSpPr>
          <p:cNvPr id="8" name="TextBox 7"/>
          <p:cNvSpPr txBox="1"/>
          <p:nvPr/>
        </p:nvSpPr>
        <p:spPr>
          <a:xfrm>
            <a:off x="1298916" y="3323332"/>
            <a:ext cx="4684541" cy="369332"/>
          </a:xfrm>
          <a:prstGeom prst="rect">
            <a:avLst/>
          </a:prstGeom>
          <a:noFill/>
        </p:spPr>
        <p:txBody>
          <a:bodyPr wrap="square" rtlCol="0">
            <a:spAutoFit/>
          </a:bodyPr>
          <a:lstStyle/>
          <a:p>
            <a:r>
              <a:rPr lang="en-GB" dirty="0"/>
              <a:t>Honour your parents.</a:t>
            </a:r>
          </a:p>
        </p:txBody>
      </p:sp>
      <p:sp>
        <p:nvSpPr>
          <p:cNvPr id="9" name="TextBox 8"/>
          <p:cNvSpPr txBox="1"/>
          <p:nvPr/>
        </p:nvSpPr>
        <p:spPr>
          <a:xfrm>
            <a:off x="1298916" y="3883432"/>
            <a:ext cx="4684541" cy="369332"/>
          </a:xfrm>
          <a:prstGeom prst="rect">
            <a:avLst/>
          </a:prstGeom>
          <a:noFill/>
        </p:spPr>
        <p:txBody>
          <a:bodyPr wrap="square" rtlCol="0">
            <a:spAutoFit/>
          </a:bodyPr>
          <a:lstStyle/>
          <a:p>
            <a:r>
              <a:rPr lang="en-GB" dirty="0"/>
              <a:t>Do not kill.</a:t>
            </a:r>
          </a:p>
        </p:txBody>
      </p:sp>
      <p:sp>
        <p:nvSpPr>
          <p:cNvPr id="10" name="TextBox 9"/>
          <p:cNvSpPr txBox="1"/>
          <p:nvPr/>
        </p:nvSpPr>
        <p:spPr>
          <a:xfrm>
            <a:off x="1298916" y="4406652"/>
            <a:ext cx="4684541" cy="369332"/>
          </a:xfrm>
          <a:prstGeom prst="rect">
            <a:avLst/>
          </a:prstGeom>
          <a:noFill/>
        </p:spPr>
        <p:txBody>
          <a:bodyPr wrap="square" rtlCol="0">
            <a:spAutoFit/>
          </a:bodyPr>
          <a:lstStyle/>
          <a:p>
            <a:r>
              <a:rPr lang="en-GB" dirty="0"/>
              <a:t>Do not commit adultery.</a:t>
            </a:r>
          </a:p>
        </p:txBody>
      </p:sp>
      <p:sp>
        <p:nvSpPr>
          <p:cNvPr id="11" name="TextBox 10"/>
          <p:cNvSpPr txBox="1"/>
          <p:nvPr/>
        </p:nvSpPr>
        <p:spPr>
          <a:xfrm>
            <a:off x="1298915" y="4929872"/>
            <a:ext cx="4684541" cy="369332"/>
          </a:xfrm>
          <a:prstGeom prst="rect">
            <a:avLst/>
          </a:prstGeom>
          <a:noFill/>
        </p:spPr>
        <p:txBody>
          <a:bodyPr wrap="square" rtlCol="0">
            <a:spAutoFit/>
          </a:bodyPr>
          <a:lstStyle/>
          <a:p>
            <a:r>
              <a:rPr lang="en-GB" dirty="0"/>
              <a:t>Do not steal.</a:t>
            </a:r>
          </a:p>
        </p:txBody>
      </p:sp>
      <p:sp>
        <p:nvSpPr>
          <p:cNvPr id="12" name="TextBox 11"/>
          <p:cNvSpPr txBox="1"/>
          <p:nvPr/>
        </p:nvSpPr>
        <p:spPr>
          <a:xfrm>
            <a:off x="1298914" y="5457156"/>
            <a:ext cx="4684541" cy="369332"/>
          </a:xfrm>
          <a:prstGeom prst="rect">
            <a:avLst/>
          </a:prstGeom>
          <a:noFill/>
        </p:spPr>
        <p:txBody>
          <a:bodyPr wrap="square" rtlCol="0">
            <a:spAutoFit/>
          </a:bodyPr>
          <a:lstStyle/>
          <a:p>
            <a:r>
              <a:rPr lang="en-GB" dirty="0"/>
              <a:t>Do not tell lies.</a:t>
            </a:r>
          </a:p>
        </p:txBody>
      </p:sp>
      <p:sp>
        <p:nvSpPr>
          <p:cNvPr id="13" name="TextBox 12"/>
          <p:cNvSpPr txBox="1"/>
          <p:nvPr/>
        </p:nvSpPr>
        <p:spPr>
          <a:xfrm>
            <a:off x="1298913" y="5976312"/>
            <a:ext cx="4684541" cy="369332"/>
          </a:xfrm>
          <a:prstGeom prst="rect">
            <a:avLst/>
          </a:prstGeom>
          <a:noFill/>
        </p:spPr>
        <p:txBody>
          <a:bodyPr wrap="square" rtlCol="0">
            <a:spAutoFit/>
          </a:bodyPr>
          <a:lstStyle/>
          <a:p>
            <a:r>
              <a:rPr lang="en-GB" dirty="0"/>
              <a:t>Do not covet your neighbour’s ass..</a:t>
            </a:r>
          </a:p>
        </p:txBody>
      </p:sp>
      <p:sp>
        <p:nvSpPr>
          <p:cNvPr id="15" name="12-Point Star 14"/>
          <p:cNvSpPr/>
          <p:nvPr/>
        </p:nvSpPr>
        <p:spPr bwMode="auto">
          <a:xfrm>
            <a:off x="6098342" y="1519311"/>
            <a:ext cx="2074987" cy="1561514"/>
          </a:xfrm>
          <a:prstGeom prst="star1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Char char="•"/>
              <a:tabLst/>
            </a:pPr>
            <a:endParaRPr kumimoji="0" lang="en-GB" sz="1800" b="1" i="0" u="sng" strike="noStrike" cap="none" normalizeH="0" baseline="0">
              <a:ln>
                <a:noFill/>
              </a:ln>
              <a:solidFill>
                <a:schemeClr val="tx1"/>
              </a:solidFill>
              <a:effectLst/>
              <a:latin typeface="Arial" panose="020B0604020202020204" pitchFamily="34" charset="0"/>
            </a:endParaRPr>
          </a:p>
        </p:txBody>
      </p:sp>
      <p:sp>
        <p:nvSpPr>
          <p:cNvPr id="16" name="16-Point Star 15"/>
          <p:cNvSpPr/>
          <p:nvPr/>
        </p:nvSpPr>
        <p:spPr bwMode="auto">
          <a:xfrm>
            <a:off x="6529589" y="1327205"/>
            <a:ext cx="1957588" cy="1222812"/>
          </a:xfrm>
          <a:prstGeom prst="star1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Char char="•"/>
              <a:tabLst/>
            </a:pPr>
            <a:endParaRPr kumimoji="0" lang="en-GB" sz="1800" b="1" i="0" u="sng" strike="noStrike" cap="none" normalizeH="0" baseline="0">
              <a:ln>
                <a:noFill/>
              </a:ln>
              <a:solidFill>
                <a:schemeClr val="tx1"/>
              </a:solidFill>
              <a:effectLst/>
              <a:latin typeface="Arial" panose="020B0604020202020204" pitchFamily="34" charset="0"/>
            </a:endParaRPr>
          </a:p>
        </p:txBody>
      </p:sp>
      <p:sp>
        <p:nvSpPr>
          <p:cNvPr id="18" name="16-Point Star 17"/>
          <p:cNvSpPr/>
          <p:nvPr/>
        </p:nvSpPr>
        <p:spPr bwMode="auto">
          <a:xfrm>
            <a:off x="9075980" y="1780996"/>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Lust is as unacceptable as adultery.</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19" name="16-Point Star 18"/>
          <p:cNvSpPr/>
          <p:nvPr/>
        </p:nvSpPr>
        <p:spPr bwMode="auto">
          <a:xfrm>
            <a:off x="5740395" y="1906297"/>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Hate is as unacceptable as murder.</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0" name="16-Point Star 19"/>
          <p:cNvSpPr/>
          <p:nvPr/>
        </p:nvSpPr>
        <p:spPr bwMode="auto">
          <a:xfrm>
            <a:off x="5677873" y="3850616"/>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Re-marrying after divorce is adultery.</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1" name="16-Point Star 20"/>
          <p:cNvSpPr/>
          <p:nvPr/>
        </p:nvSpPr>
        <p:spPr bwMode="auto">
          <a:xfrm>
            <a:off x="9083040" y="3468767"/>
            <a:ext cx="3108960" cy="22451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Don’t swear oaths, just say yes or no.</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2" name="16-Point Star 21"/>
          <p:cNvSpPr/>
          <p:nvPr/>
        </p:nvSpPr>
        <p:spPr bwMode="auto">
          <a:xfrm>
            <a:off x="7065099" y="5457156"/>
            <a:ext cx="3960053" cy="1208901"/>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a:latin typeface="Arial" panose="020B0604020202020204" pitchFamily="34" charset="0"/>
              </a:rPr>
              <a:t>Love your…ENEMIES!.</a:t>
            </a:r>
            <a:endParaRPr kumimoji="0" lang="en-GB" sz="1800" b="1" i="0" strike="noStrike" cap="none" normalizeH="0" baseline="0" dirty="0">
              <a:ln>
                <a:noFill/>
              </a:ln>
              <a:solidFill>
                <a:schemeClr val="tx1"/>
              </a:solidFill>
              <a:effectLst/>
              <a:latin typeface="Arial" panose="020B0604020202020204" pitchFamily="34" charset="0"/>
            </a:endParaRPr>
          </a:p>
        </p:txBody>
      </p:sp>
      <p:sp>
        <p:nvSpPr>
          <p:cNvPr id="23" name="Rectangle 22"/>
          <p:cNvSpPr/>
          <p:nvPr/>
        </p:nvSpPr>
        <p:spPr>
          <a:xfrm>
            <a:off x="6285129" y="1126171"/>
            <a:ext cx="5375189"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0000"/>
                </a:solidFill>
                <a:effectLst>
                  <a:outerShdw dist="38100" dir="2700000" algn="tl" rotWithShape="0">
                    <a:schemeClr val="accent2"/>
                  </a:outerShdw>
                </a:effectLst>
              </a:rPr>
              <a:t>Heart</a:t>
            </a:r>
            <a:r>
              <a:rPr lang="en-US" sz="3200" b="1" dirty="0">
                <a:ln w="6600">
                  <a:solidFill>
                    <a:schemeClr val="accent2"/>
                  </a:solidFill>
                  <a:prstDash val="solid"/>
                </a:ln>
                <a:solidFill>
                  <a:srgbClr val="FFFFFF"/>
                </a:solidFill>
                <a:effectLst>
                  <a:outerShdw dist="38100" dir="2700000" algn="tl" rotWithShape="0">
                    <a:schemeClr val="accent2"/>
                  </a:outerShdw>
                </a:effectLst>
              </a:rPr>
              <a:t> and </a:t>
            </a:r>
            <a:r>
              <a:rPr lang="en-US" sz="3200" b="1" dirty="0">
                <a:ln w="6600">
                  <a:solidFill>
                    <a:schemeClr val="accent2"/>
                  </a:solidFill>
                  <a:prstDash val="solid"/>
                </a:ln>
                <a:solidFill>
                  <a:srgbClr val="FF0000"/>
                </a:solidFill>
                <a:effectLst>
                  <a:outerShdw dist="38100" dir="2700000" algn="tl" rotWithShape="0">
                    <a:schemeClr val="accent2"/>
                  </a:outerShdw>
                </a:effectLst>
              </a:rPr>
              <a:t>Head</a:t>
            </a:r>
            <a:r>
              <a:rPr lang="en-US" sz="3200" b="1" dirty="0">
                <a:ln w="6600">
                  <a:solidFill>
                    <a:schemeClr val="accent2"/>
                  </a:solidFill>
                  <a:prstDash val="solid"/>
                </a:ln>
                <a:solidFill>
                  <a:srgbClr val="FFFFFF"/>
                </a:solidFill>
                <a:effectLst>
                  <a:outerShdw dist="38100" dir="2700000" algn="tl" rotWithShape="0">
                    <a:schemeClr val="accent2"/>
                  </a:outerShdw>
                </a:effectLst>
              </a:rPr>
              <a:t> and Deeds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990383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8" grpId="0" animBg="1"/>
      <p:bldP spid="19" grpId="0" animBg="1"/>
      <p:bldP spid="20" grpId="0" animBg="1"/>
      <p:bldP spid="21" grpId="0" animBg="1"/>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FF0000"/>
            </a:gs>
            <a:gs pos="61000">
              <a:srgbClr val="FFC000"/>
            </a:gs>
            <a:gs pos="100000">
              <a:srgbClr val="FFFF00"/>
            </a:gs>
          </a:gsLst>
          <a:lin ang="5400000" scaled="1"/>
        </a:gradFill>
        <a:effectLst/>
      </p:bgPr>
    </p:bg>
    <p:spTree>
      <p:nvGrpSpPr>
        <p:cNvPr id="1" name=""/>
        <p:cNvGrpSpPr/>
        <p:nvPr/>
      </p:nvGrpSpPr>
      <p:grpSpPr>
        <a:xfrm>
          <a:off x="0" y="0"/>
          <a:ext cx="0" cy="0"/>
          <a:chOff x="0" y="0"/>
          <a:chExt cx="0" cy="0"/>
        </a:xfrm>
      </p:grpSpPr>
      <p:pic>
        <p:nvPicPr>
          <p:cNvPr id="2" name="Picture 1" descr="liverpool_building_aw201007_230.jpg"/>
          <p:cNvPicPr>
            <a:picLocks noChangeAspect="1"/>
          </p:cNvPicPr>
          <p:nvPr/>
        </p:nvPicPr>
        <p:blipFill>
          <a:blip r:embed="rId2"/>
          <a:stretch>
            <a:fillRect/>
          </a:stretch>
        </p:blipFill>
        <p:spPr>
          <a:xfrm>
            <a:off x="2024035" y="285728"/>
            <a:ext cx="8477277" cy="6357958"/>
          </a:xfrm>
          <a:prstGeom prst="rect">
            <a:avLst/>
          </a:prstGeom>
        </p:spPr>
      </p:pic>
      <p:pic>
        <p:nvPicPr>
          <p:cNvPr id="3" name="Picture 2" descr="metropolitan_cathedral_of_christ_the_king_liverpool_interior_300px_wide.jpg"/>
          <p:cNvPicPr>
            <a:picLocks noChangeAspect="1"/>
          </p:cNvPicPr>
          <p:nvPr/>
        </p:nvPicPr>
        <p:blipFill>
          <a:blip r:embed="rId3"/>
          <a:stretch>
            <a:fillRect/>
          </a:stretch>
        </p:blipFill>
        <p:spPr>
          <a:xfrm>
            <a:off x="2809852" y="701498"/>
            <a:ext cx="6929486" cy="5751473"/>
          </a:xfrm>
          <a:prstGeom prst="rect">
            <a:avLst/>
          </a:prstGeom>
        </p:spPr>
      </p:pic>
    </p:spTree>
    <p:extLst>
      <p:ext uri="{BB962C8B-B14F-4D97-AF65-F5344CB8AC3E}">
        <p14:creationId xmlns:p14="http://schemas.microsoft.com/office/powerpoint/2010/main" val="150209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441148" y="5794942"/>
            <a:ext cx="9956829"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Three: True Discipleship.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056" y="2163964"/>
            <a:ext cx="2893012" cy="3775338"/>
          </a:xfrm>
          <a:prstGeom prst="rect">
            <a:avLst/>
          </a:prstGeom>
        </p:spPr>
      </p:pic>
      <p:sp>
        <p:nvSpPr>
          <p:cNvPr id="6" name="16-Point Star 5"/>
          <p:cNvSpPr/>
          <p:nvPr/>
        </p:nvSpPr>
        <p:spPr bwMode="auto">
          <a:xfrm>
            <a:off x="340758" y="1967015"/>
            <a:ext cx="4150021" cy="3281303"/>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sz="3600" b="1" dirty="0">
                <a:latin typeface="Arial" panose="020B0604020202020204" pitchFamily="34" charset="0"/>
              </a:rPr>
              <a:t>DON’T BE SHOWY!</a:t>
            </a:r>
            <a:endParaRPr kumimoji="0" lang="en-GB" sz="3600" b="1" i="0" strike="noStrike" cap="none" normalizeH="0" baseline="0" dirty="0">
              <a:ln>
                <a:noFill/>
              </a:ln>
              <a:solidFill>
                <a:schemeClr val="tx1"/>
              </a:solidFill>
              <a:effectLst/>
              <a:latin typeface="Arial" panose="020B0604020202020204" pitchFamily="34" charset="0"/>
            </a:endParaRPr>
          </a:p>
        </p:txBody>
      </p:sp>
      <p:sp>
        <p:nvSpPr>
          <p:cNvPr id="7" name="16-Point Star 6"/>
          <p:cNvSpPr/>
          <p:nvPr/>
        </p:nvSpPr>
        <p:spPr bwMode="auto">
          <a:xfrm>
            <a:off x="7866068" y="1967016"/>
            <a:ext cx="4325932" cy="3281303"/>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sz="3600" b="1" dirty="0">
                <a:latin typeface="Arial" panose="020B0604020202020204" pitchFamily="34" charset="0"/>
              </a:rPr>
              <a:t>KEEP IT PRIVATE!</a:t>
            </a:r>
          </a:p>
          <a:p>
            <a:pPr marL="0" marR="0" indent="0" algn="ctr" defTabSz="914400" rtl="0" eaLnBrk="1" fontAlgn="base" latinLnBrk="0" hangingPunct="1">
              <a:lnSpc>
                <a:spcPct val="100000"/>
              </a:lnSpc>
              <a:spcBef>
                <a:spcPct val="0"/>
              </a:spcBef>
              <a:spcAft>
                <a:spcPct val="0"/>
              </a:spcAft>
              <a:buClrTx/>
              <a:buSzTx/>
              <a:tabLst/>
            </a:pPr>
            <a:endParaRPr kumimoji="0" lang="en-GB" sz="3600" b="1" i="0"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3580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31868">
              <a:srgbClr val="00B0F0"/>
            </a:gs>
            <a:gs pos="0">
              <a:schemeClr val="accent5">
                <a:lumMod val="0"/>
                <a:lumOff val="100000"/>
              </a:schemeClr>
            </a:gs>
            <a:gs pos="87612">
              <a:schemeClr val="accent5">
                <a:lumMod val="90000"/>
              </a:schemeClr>
            </a:gs>
            <a:gs pos="62000">
              <a:schemeClr val="accent5">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angle 1"/>
          <p:cNvSpPr/>
          <p:nvPr/>
        </p:nvSpPr>
        <p:spPr>
          <a:xfrm>
            <a:off x="3174182" y="1898191"/>
            <a:ext cx="6237540"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The Lord’s Prayer </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Challenge</a:t>
            </a:r>
          </a:p>
        </p:txBody>
      </p:sp>
    </p:spTree>
    <p:extLst>
      <p:ext uri="{BB962C8B-B14F-4D97-AF65-F5344CB8AC3E}">
        <p14:creationId xmlns:p14="http://schemas.microsoft.com/office/powerpoint/2010/main" val="2242240123"/>
      </p:ext>
    </p:extLst>
  </p:cSld>
  <p:clrMapOvr>
    <a:masterClrMapping/>
  </p:clrMapOvr>
  <p:transition spd="med">
    <p:wipe dir="d"/>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97" y="0"/>
            <a:ext cx="12376597" cy="69618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453" y="3822879"/>
            <a:ext cx="3048000" cy="3048000"/>
          </a:xfrm>
          <a:prstGeom prst="rect">
            <a:avLst/>
          </a:prstGeom>
        </p:spPr>
      </p:pic>
    </p:spTree>
    <p:extLst>
      <p:ext uri="{BB962C8B-B14F-4D97-AF65-F5344CB8AC3E}">
        <p14:creationId xmlns:p14="http://schemas.microsoft.com/office/powerpoint/2010/main" val="9519441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171844" y="5794942"/>
            <a:ext cx="10495438"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Four: True Righteousness.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291" y="2428895"/>
            <a:ext cx="6847930" cy="3245476"/>
          </a:xfrm>
          <a:prstGeom prst="rect">
            <a:avLst/>
          </a:prstGeom>
        </p:spPr>
      </p:pic>
    </p:spTree>
    <p:extLst>
      <p:ext uri="{BB962C8B-B14F-4D97-AF65-F5344CB8AC3E}">
        <p14:creationId xmlns:p14="http://schemas.microsoft.com/office/powerpoint/2010/main" val="2802944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265" y="207713"/>
            <a:ext cx="2891250" cy="21684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349" y="225380"/>
            <a:ext cx="2168438" cy="21684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0209" y="136866"/>
            <a:ext cx="2926582" cy="231013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787" y="2619199"/>
            <a:ext cx="2895425" cy="22451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3694" y="3863661"/>
            <a:ext cx="3488464" cy="270549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611" y="4127169"/>
            <a:ext cx="2343322" cy="244198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2654593" cy="2619199"/>
          </a:xfrm>
          <a:prstGeom prst="rect">
            <a:avLst/>
          </a:prstGeom>
        </p:spPr>
      </p:pic>
    </p:spTree>
    <p:extLst>
      <p:ext uri="{BB962C8B-B14F-4D97-AF65-F5344CB8AC3E}">
        <p14:creationId xmlns:p14="http://schemas.microsoft.com/office/powerpoint/2010/main" val="30559814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538" y="574871"/>
            <a:ext cx="3340162" cy="22246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781" y="574871"/>
            <a:ext cx="3340162" cy="2224600"/>
          </a:xfrm>
          <a:prstGeom prst="rect">
            <a:avLst/>
          </a:prstGeom>
        </p:spPr>
      </p:pic>
      <p:sp>
        <p:nvSpPr>
          <p:cNvPr id="4" name="Rectangle 3"/>
          <p:cNvSpPr/>
          <p:nvPr/>
        </p:nvSpPr>
        <p:spPr>
          <a:xfrm>
            <a:off x="4776304" y="210067"/>
            <a:ext cx="1681872" cy="31700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0" b="1" cap="none" spc="0" dirty="0">
                <a:ln/>
                <a:solidFill>
                  <a:srgbClr val="FF0000"/>
                </a:solidFill>
                <a:effectLst/>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2148" y="574871"/>
            <a:ext cx="2139852" cy="21113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333" y="3426289"/>
            <a:ext cx="3380978" cy="2622819"/>
          </a:xfrm>
          <a:prstGeom prst="rect">
            <a:avLst/>
          </a:prstGeom>
        </p:spPr>
      </p:pic>
      <p:sp>
        <p:nvSpPr>
          <p:cNvPr id="7" name="Rectangle 6"/>
          <p:cNvSpPr/>
          <p:nvPr/>
        </p:nvSpPr>
        <p:spPr>
          <a:xfrm>
            <a:off x="4687076" y="3152648"/>
            <a:ext cx="2036135" cy="31700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0" b="1" cap="none" spc="0" dirty="0">
                <a:ln/>
                <a:solidFill>
                  <a:srgbClr val="FF0000"/>
                </a:solidFill>
                <a:effectLst/>
              </a:rPr>
              <a:t>&amp;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620" y="3426289"/>
            <a:ext cx="3497092" cy="262281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190" y="3152648"/>
            <a:ext cx="4293264" cy="3219948"/>
          </a:xfrm>
          <a:prstGeom prst="rect">
            <a:avLst/>
          </a:prstGeom>
        </p:spPr>
      </p:pic>
    </p:spTree>
    <p:extLst>
      <p:ext uri="{BB962C8B-B14F-4D97-AF65-F5344CB8AC3E}">
        <p14:creationId xmlns:p14="http://schemas.microsoft.com/office/powerpoint/2010/main" val="11090205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3" name="Rectangle 5"/>
          <p:cNvSpPr>
            <a:spLocks noChangeArrowheads="1"/>
          </p:cNvSpPr>
          <p:nvPr/>
        </p:nvSpPr>
        <p:spPr bwMode="auto">
          <a:xfrm>
            <a:off x="-7663"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Rectangle 6"/>
          <p:cNvSpPr>
            <a:spLocks noChangeArrowheads="1"/>
          </p:cNvSpPr>
          <p:nvPr/>
        </p:nvSpPr>
        <p:spPr bwMode="auto">
          <a:xfrm>
            <a:off x="3132138"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 name="Rectangle 7"/>
          <p:cNvSpPr>
            <a:spLocks noChangeArrowheads="1"/>
          </p:cNvSpPr>
          <p:nvPr/>
        </p:nvSpPr>
        <p:spPr bwMode="auto">
          <a:xfrm>
            <a:off x="0"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9"/>
          <p:cNvSpPr>
            <a:spLocks noChangeArrowheads="1"/>
          </p:cNvSpPr>
          <p:nvPr/>
        </p:nvSpPr>
        <p:spPr bwMode="auto">
          <a:xfrm>
            <a:off x="900113"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10"/>
          <p:cNvSpPr>
            <a:spLocks noChangeArrowheads="1"/>
          </p:cNvSpPr>
          <p:nvPr/>
        </p:nvSpPr>
        <p:spPr bwMode="auto">
          <a:xfrm>
            <a:off x="2771775"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11"/>
          <p:cNvSpPr>
            <a:spLocks noChangeArrowheads="1"/>
          </p:cNvSpPr>
          <p:nvPr/>
        </p:nvSpPr>
        <p:spPr bwMode="auto">
          <a:xfrm>
            <a:off x="4500563"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12"/>
          <p:cNvSpPr>
            <a:spLocks noChangeArrowheads="1"/>
          </p:cNvSpPr>
          <p:nvPr/>
        </p:nvSpPr>
        <p:spPr bwMode="auto">
          <a:xfrm>
            <a:off x="4500563"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13"/>
          <p:cNvSpPr>
            <a:spLocks noChangeArrowheads="1"/>
          </p:cNvSpPr>
          <p:nvPr/>
        </p:nvSpPr>
        <p:spPr bwMode="auto">
          <a:xfrm>
            <a:off x="6516688"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14"/>
          <p:cNvSpPr>
            <a:spLocks noChangeArrowheads="1"/>
          </p:cNvSpPr>
          <p:nvPr/>
        </p:nvSpPr>
        <p:spPr bwMode="auto">
          <a:xfrm>
            <a:off x="6516688"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5"/>
          <p:cNvSpPr>
            <a:spLocks noChangeArrowheads="1"/>
          </p:cNvSpPr>
          <p:nvPr/>
        </p:nvSpPr>
        <p:spPr bwMode="auto">
          <a:xfrm>
            <a:off x="5364163"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6"/>
          <p:cNvSpPr>
            <a:spLocks noChangeArrowheads="1"/>
          </p:cNvSpPr>
          <p:nvPr/>
        </p:nvSpPr>
        <p:spPr bwMode="auto">
          <a:xfrm>
            <a:off x="6516688"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Rectangle 8"/>
          <p:cNvSpPr>
            <a:spLocks noChangeArrowheads="1"/>
          </p:cNvSpPr>
          <p:nvPr/>
        </p:nvSpPr>
        <p:spPr bwMode="auto">
          <a:xfrm>
            <a:off x="900113"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5045033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159215" y="5794942"/>
            <a:ext cx="10520701" cy="923330"/>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Five: The Narrow Gateway.</a:t>
            </a:r>
          </a:p>
        </p:txBody>
      </p:sp>
      <p:sp>
        <p:nvSpPr>
          <p:cNvPr id="5" name="Rectangle 4"/>
          <p:cNvSpPr/>
          <p:nvPr/>
        </p:nvSpPr>
        <p:spPr>
          <a:xfrm>
            <a:off x="3308652" y="2113559"/>
            <a:ext cx="5166864" cy="646331"/>
          </a:xfrm>
          <a:prstGeom prst="rect">
            <a:avLst/>
          </a:prstGeom>
          <a:solidFill>
            <a:schemeClr val="accent1"/>
          </a:solidFill>
        </p:spPr>
        <p:txBody>
          <a:bodyPr wrap="none">
            <a:spAutoFit/>
          </a:bodyPr>
          <a:lstStyle/>
          <a:p>
            <a:r>
              <a:rPr lang="en-GB" dirty="0">
                <a:hlinkClick r:id="rId2"/>
              </a:rPr>
              <a:t>https://www.youtube.com/watch?v=0ZFgw9J7tks</a:t>
            </a:r>
            <a:endParaRPr lang="en-GB" dirty="0"/>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786" y="2759890"/>
            <a:ext cx="3232597" cy="3216828"/>
          </a:xfrm>
          <a:prstGeom prst="rect">
            <a:avLst/>
          </a:prstGeom>
        </p:spPr>
      </p:pic>
    </p:spTree>
    <p:extLst>
      <p:ext uri="{BB962C8B-B14F-4D97-AF65-F5344CB8AC3E}">
        <p14:creationId xmlns:p14="http://schemas.microsoft.com/office/powerpoint/2010/main" val="29330609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p>
        </p:txBody>
      </p:sp>
      <p:sp>
        <p:nvSpPr>
          <p:cNvPr id="4" name="Rectangle 3"/>
          <p:cNvSpPr/>
          <p:nvPr/>
        </p:nvSpPr>
        <p:spPr>
          <a:xfrm>
            <a:off x="1548699" y="4764632"/>
            <a:ext cx="8994770" cy="1754326"/>
          </a:xfrm>
          <a:prstGeom prst="rect">
            <a:avLst/>
          </a:prstGeom>
          <a:noFill/>
        </p:spPr>
        <p:txBody>
          <a:bodyPr wrap="none" lIns="91440" tIns="45720" rIns="91440" bIns="45720">
            <a:spAutoFit/>
          </a:bodyPr>
          <a:lstStyle/>
          <a:p>
            <a:pPr algn="ctr"/>
            <a:r>
              <a:rPr lang="en-US" sz="5400" b="1" dirty="0">
                <a:ln w="6600">
                  <a:solidFill>
                    <a:srgbClr val="333399"/>
                  </a:solidFill>
                  <a:prstDash val="solid"/>
                </a:ln>
                <a:solidFill>
                  <a:srgbClr val="FFFFFF"/>
                </a:solidFill>
                <a:effectLst>
                  <a:outerShdw dist="38100" dir="2700000" algn="tl" rotWithShape="0">
                    <a:srgbClr val="333399"/>
                  </a:outerShdw>
                </a:effectLst>
              </a:rPr>
              <a:t>Part Six: Building On Solid</a:t>
            </a:r>
          </a:p>
          <a:p>
            <a:pPr algn="ctr"/>
            <a:r>
              <a:rPr lang="en-US" sz="5400" b="1" dirty="0">
                <a:ln w="6600">
                  <a:solidFill>
                    <a:srgbClr val="333399"/>
                  </a:solidFill>
                  <a:prstDash val="solid"/>
                </a:ln>
                <a:solidFill>
                  <a:srgbClr val="FFFFFF"/>
                </a:solidFill>
                <a:effectLst>
                  <a:outerShdw dist="38100" dir="2700000" algn="tl" rotWithShape="0">
                    <a:srgbClr val="333399"/>
                  </a:outerShdw>
                </a:effectLst>
              </a:rPr>
              <a:t> Foundations</a:t>
            </a:r>
          </a:p>
        </p:txBody>
      </p:sp>
      <p:sp>
        <p:nvSpPr>
          <p:cNvPr id="2" name="Rectangle 1"/>
          <p:cNvSpPr/>
          <p:nvPr/>
        </p:nvSpPr>
        <p:spPr>
          <a:xfrm>
            <a:off x="3390740" y="3244334"/>
            <a:ext cx="5410520" cy="646331"/>
          </a:xfrm>
          <a:prstGeom prst="rect">
            <a:avLst/>
          </a:prstGeom>
          <a:solidFill>
            <a:schemeClr val="accent1"/>
          </a:solidFill>
        </p:spPr>
        <p:txBody>
          <a:bodyPr wrap="none">
            <a:spAutoFit/>
          </a:bodyPr>
          <a:lstStyle/>
          <a:p>
            <a:r>
              <a:rPr lang="en-GB" dirty="0">
                <a:hlinkClick r:id="rId2"/>
              </a:rPr>
              <a:t>https://www.youtube.com/watch?v=Eu5bBDRpzPM</a:t>
            </a:r>
            <a:endParaRPr lang="en-GB" dirty="0"/>
          </a:p>
          <a:p>
            <a:endParaRPr lang="en-GB" dirty="0"/>
          </a:p>
        </p:txBody>
      </p:sp>
      <p:sp>
        <p:nvSpPr>
          <p:cNvPr id="7" name="Rectangle 6"/>
          <p:cNvSpPr/>
          <p:nvPr/>
        </p:nvSpPr>
        <p:spPr>
          <a:xfrm>
            <a:off x="3538216" y="4142982"/>
            <a:ext cx="5115568" cy="646331"/>
          </a:xfrm>
          <a:prstGeom prst="rect">
            <a:avLst/>
          </a:prstGeom>
          <a:solidFill>
            <a:schemeClr val="accent1"/>
          </a:solidFill>
        </p:spPr>
        <p:txBody>
          <a:bodyPr wrap="none">
            <a:spAutoFit/>
          </a:bodyPr>
          <a:lstStyle/>
          <a:p>
            <a:r>
              <a:rPr lang="en-GB" dirty="0">
                <a:hlinkClick r:id="rId3"/>
              </a:rPr>
              <a:t>https://www.youtube.com/watch?v=zAjEjxX-DhA</a:t>
            </a:r>
            <a:endParaRPr lang="en-GB" dirty="0"/>
          </a:p>
          <a:p>
            <a:endParaRPr lang="en-GB" dirty="0"/>
          </a:p>
        </p:txBody>
      </p:sp>
    </p:spTree>
    <p:extLst>
      <p:ext uri="{BB962C8B-B14F-4D97-AF65-F5344CB8AC3E}">
        <p14:creationId xmlns:p14="http://schemas.microsoft.com/office/powerpoint/2010/main" val="12164356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931" y="214433"/>
            <a:ext cx="6980350" cy="6421922"/>
          </a:xfrm>
          <a:prstGeom prst="rect">
            <a:avLst/>
          </a:prstGeom>
        </p:spPr>
      </p:pic>
      <p:sp>
        <p:nvSpPr>
          <p:cNvPr id="4" name="Rectangle 3"/>
          <p:cNvSpPr/>
          <p:nvPr/>
        </p:nvSpPr>
        <p:spPr>
          <a:xfrm>
            <a:off x="0" y="214433"/>
            <a:ext cx="323518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1) The Beatitudes</a:t>
            </a:r>
          </a:p>
        </p:txBody>
      </p:sp>
      <p:sp>
        <p:nvSpPr>
          <p:cNvPr id="5" name="Rectangle 4"/>
          <p:cNvSpPr/>
          <p:nvPr/>
        </p:nvSpPr>
        <p:spPr>
          <a:xfrm>
            <a:off x="0" y="676098"/>
            <a:ext cx="1899879"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2</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The Law</a:t>
            </a:r>
          </a:p>
        </p:txBody>
      </p:sp>
      <p:sp>
        <p:nvSpPr>
          <p:cNvPr id="6" name="Rectangle 5"/>
          <p:cNvSpPr/>
          <p:nvPr/>
        </p:nvSpPr>
        <p:spPr>
          <a:xfrm>
            <a:off x="-32852" y="1127332"/>
            <a:ext cx="380745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3</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True Discipleship</a:t>
            </a:r>
          </a:p>
        </p:txBody>
      </p:sp>
      <p:sp>
        <p:nvSpPr>
          <p:cNvPr id="7" name="Rectangle 6"/>
          <p:cNvSpPr/>
          <p:nvPr/>
        </p:nvSpPr>
        <p:spPr>
          <a:xfrm>
            <a:off x="-32852" y="1599428"/>
            <a:ext cx="399821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4</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True Righteousness</a:t>
            </a:r>
          </a:p>
        </p:txBody>
      </p:sp>
      <p:sp>
        <p:nvSpPr>
          <p:cNvPr id="8" name="Rectangle 7"/>
          <p:cNvSpPr/>
          <p:nvPr/>
        </p:nvSpPr>
        <p:spPr>
          <a:xfrm>
            <a:off x="-12332" y="2071524"/>
            <a:ext cx="390203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5</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The Narrow Gateway</a:t>
            </a:r>
          </a:p>
        </p:txBody>
      </p:sp>
      <p:sp>
        <p:nvSpPr>
          <p:cNvPr id="9" name="Rectangle 8"/>
          <p:cNvSpPr/>
          <p:nvPr/>
        </p:nvSpPr>
        <p:spPr>
          <a:xfrm>
            <a:off x="-32853" y="2543620"/>
            <a:ext cx="380745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6</a:t>
            </a:r>
            <a:r>
              <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rPr>
              <a:t>) Solid Foundations</a:t>
            </a:r>
          </a:p>
        </p:txBody>
      </p:sp>
    </p:spTree>
    <p:extLst>
      <p:ext uri="{BB962C8B-B14F-4D97-AF65-F5344CB8AC3E}">
        <p14:creationId xmlns:p14="http://schemas.microsoft.com/office/powerpoint/2010/main" val="4043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7030A0"/>
            </a:gs>
            <a:gs pos="83000">
              <a:schemeClr val="accent5">
                <a:lumMod val="75000"/>
              </a:schemeClr>
            </a:gs>
            <a:gs pos="100000">
              <a:srgbClr val="002060"/>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845" y="0"/>
            <a:ext cx="7540873" cy="251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11403" cy="2511379"/>
          </a:xfrm>
          <a:prstGeom prst="rect">
            <a:avLst/>
          </a:prstGeom>
        </p:spPr>
      </p:pic>
      <p:sp>
        <p:nvSpPr>
          <p:cNvPr id="5" name="Rectangle 4"/>
          <p:cNvSpPr/>
          <p:nvPr/>
        </p:nvSpPr>
        <p:spPr>
          <a:xfrm>
            <a:off x="355528" y="2336271"/>
            <a:ext cx="5123518"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-l-m-u-h  B-e-h-e-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8389221" y="2336271"/>
            <a:ext cx="156966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i</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p>
        </p:txBody>
      </p:sp>
      <p:sp>
        <p:nvSpPr>
          <p:cNvPr id="8" name="Cloud 7"/>
          <p:cNvSpPr/>
          <p:nvPr/>
        </p:nvSpPr>
        <p:spPr>
          <a:xfrm>
            <a:off x="4174435" y="2956976"/>
            <a:ext cx="4577680" cy="15770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your thoughts about these pictures?</a:t>
            </a:r>
          </a:p>
        </p:txBody>
      </p:sp>
      <p:sp>
        <p:nvSpPr>
          <p:cNvPr id="9" name="TextBox 8"/>
          <p:cNvSpPr txBox="1"/>
          <p:nvPr/>
        </p:nvSpPr>
        <p:spPr>
          <a:xfrm>
            <a:off x="4174435" y="4472763"/>
            <a:ext cx="4068417" cy="1938992"/>
          </a:xfrm>
          <a:prstGeom prst="rect">
            <a:avLst/>
          </a:prstGeom>
          <a:solidFill>
            <a:schemeClr val="bg1"/>
          </a:solidFill>
        </p:spPr>
        <p:txBody>
          <a:bodyPr wrap="square" rtlCol="0">
            <a:spAutoFit/>
          </a:bodyPr>
          <a:lstStyle/>
          <a:p>
            <a:pPr algn="ctr"/>
            <a:r>
              <a:rPr lang="en-GB" sz="2000" b="1" dirty="0"/>
              <a:t>Do not love the world or anything in the world. If anyone loves the world, love for the Father is not in them…the world and its desires pass away, but whoever does the will of God lives forever.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800" y="3965946"/>
            <a:ext cx="8270357" cy="8270357"/>
          </a:xfrm>
          <a:prstGeom prst="rect">
            <a:avLst/>
          </a:prstGeom>
        </p:spPr>
      </p:pic>
      <p:sp>
        <p:nvSpPr>
          <p:cNvPr id="10" name="Rectangle 9"/>
          <p:cNvSpPr/>
          <p:nvPr/>
        </p:nvSpPr>
        <p:spPr>
          <a:xfrm>
            <a:off x="896477" y="3924320"/>
            <a:ext cx="151836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Holy</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Rectangle 10"/>
          <p:cNvSpPr/>
          <p:nvPr/>
        </p:nvSpPr>
        <p:spPr>
          <a:xfrm>
            <a:off x="9755603" y="3845587"/>
            <a:ext cx="151220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Pure</a:t>
            </a:r>
          </a:p>
        </p:txBody>
      </p:sp>
    </p:spTree>
    <p:extLst>
      <p:ext uri="{BB962C8B-B14F-4D97-AF65-F5344CB8AC3E}">
        <p14:creationId xmlns:p14="http://schemas.microsoft.com/office/powerpoint/2010/main" val="33522814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ppt_x"/>
                                          </p:val>
                                        </p:tav>
                                      </p:tavLst>
                                    </p:anim>
                                    <p:anim calcmode="lin" valueType="num">
                                      <p:cBhvr additive="base">
                                        <p:cTn id="29" dur="500"/>
                                        <p:tgtEl>
                                          <p:spTgt spid="8"/>
                                        </p:tgtEl>
                                        <p:attrNameLst>
                                          <p:attrName>ppt_y</p:attrName>
                                        </p:attrNameLst>
                                      </p:cBhvr>
                                      <p:tavLst>
                                        <p:tav tm="0">
                                          <p:val>
                                            <p:strVal val="ppt_y"/>
                                          </p:val>
                                        </p:tav>
                                        <p:tav tm="100000">
                                          <p:val>
                                            <p:strVal val="1+ppt_h/2"/>
                                          </p:val>
                                        </p:tav>
                                      </p:tavLst>
                                    </p:anim>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91667E-6 -4.07407E-6 L -0.00664 0.10996 L -0.00664 0.18542 C -0.00742 0.22385 -0.0069 0.23403 -0.0099 0.26852 C -0.01146 0.28727 -0.01406 0.30579 -0.01537 0.32454 C -0.01628 0.34028 -0.01602 0.33982 -0.01745 0.35348 C -0.01784 0.35672 -0.0181 0.35996 -0.01862 0.3632 C -0.01888 0.36505 -0.0194 0.3669 -0.01966 0.36899 C -0.02149 0.38241 -0.01927 0.375 -0.02292 0.38449 C -0.0237 0.39005 -0.02487 0.39908 -0.02617 0.40371 C -0.02669 0.40533 -0.02761 0.40625 -0.02839 0.40764 C -0.02943 0.41528 -0.03099 0.42292 -0.03164 0.43079 C -0.03307 0.44838 -0.0319 0.44005 -0.0349 0.45602 C -0.03568 0.46366 -0.03659 0.4713 -0.03711 0.47917 C -0.03802 0.49653 -0.03776 0.51412 -0.03919 0.53125 C -0.03998 0.53959 -0.04089 0.54792 -0.04141 0.55649 C -0.04193 0.56343 -0.04206 0.57061 -0.04245 0.57778 C -0.04284 0.58357 -0.04323 0.58936 -0.04362 0.59514 C -0.04388 0.59954 -0.0444 0.60417 -0.04466 0.60857 C -0.04505 0.61366 -0.04544 0.61899 -0.0457 0.62408 C -0.04544 0.64144 -0.04531 0.6588 -0.04466 0.67616 C -0.04453 0.68079 -0.04297 0.6963 -0.04245 0.70139 C -0.04102 0.71783 -0.04232 0.71019 -0.04037 0.72061 C -0.03998 0.7838 -0.03998 0.84699 -0.03919 0.90996 C -0.03919 0.91482 -0.03815 0.91783 -0.03711 0.92176 L -0.02188 0.85024 " pathEditMode="relative" ptsTypes="AAAAAAAAAAAAAAAAAAAAAAAAAA">
                                      <p:cBhvr>
                                        <p:cTn id="34" dur="2000" fill="hold"/>
                                        <p:tgtEl>
                                          <p:spTgt spid="7"/>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p:bldP spid="1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583114" y="404813"/>
            <a:ext cx="234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SON</a:t>
            </a:r>
            <a:endParaRPr lang="en-US" altLang="en-US" sz="2400" u="sng">
              <a:solidFill>
                <a:srgbClr val="000000"/>
              </a:solidFill>
              <a:latin typeface="Arial Rounded MT Bold" panose="020F0704030504030204" pitchFamily="34" charset="0"/>
            </a:endParaRPr>
          </a:p>
        </p:txBody>
      </p:sp>
      <p:sp>
        <p:nvSpPr>
          <p:cNvPr id="6149" name="Text Box 5"/>
          <p:cNvSpPr txBox="1">
            <a:spLocks noChangeArrowheads="1"/>
          </p:cNvSpPr>
          <p:nvPr/>
        </p:nvSpPr>
        <p:spPr bwMode="auto">
          <a:xfrm>
            <a:off x="2279650" y="1125539"/>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Arial Rounded MT Bold" panose="020F0704030504030204" pitchFamily="34" charset="0"/>
              </a:rPr>
              <a:t>Jesus is called the “Son Of God.” He represents God coming to earth as a man. He showed people how to behave. He took the blame for the sins of humanity and died on the cross.</a:t>
            </a:r>
            <a:endParaRPr lang="en-US" altLang="en-US" sz="2000">
              <a:solidFill>
                <a:srgbClr val="000000"/>
              </a:solidFill>
              <a:latin typeface="Arial Rounded MT Bold" panose="020F0704030504030204" pitchFamily="34" charset="0"/>
            </a:endParaRPr>
          </a:p>
        </p:txBody>
      </p:sp>
      <p:sp>
        <p:nvSpPr>
          <p:cNvPr id="6150" name="WordArt 6"/>
          <p:cNvSpPr>
            <a:spLocks noChangeArrowheads="1" noChangeShapeType="1" noTextEdit="1"/>
          </p:cNvSpPr>
          <p:nvPr/>
        </p:nvSpPr>
        <p:spPr bwMode="auto">
          <a:xfrm>
            <a:off x="1919288" y="2349501"/>
            <a:ext cx="26098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vulnerable</a:t>
            </a:r>
          </a:p>
        </p:txBody>
      </p:sp>
      <p:sp>
        <p:nvSpPr>
          <p:cNvPr id="6151" name="WordArt 7"/>
          <p:cNvSpPr>
            <a:spLocks noChangeArrowheads="1" noChangeShapeType="1" noTextEdit="1"/>
          </p:cNvSpPr>
          <p:nvPr/>
        </p:nvSpPr>
        <p:spPr bwMode="auto">
          <a:xfrm>
            <a:off x="5303839" y="2205039"/>
            <a:ext cx="51911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understands humans</a:t>
            </a:r>
          </a:p>
        </p:txBody>
      </p:sp>
      <p:sp>
        <p:nvSpPr>
          <p:cNvPr id="6152" name="WordArt 8"/>
          <p:cNvSpPr>
            <a:spLocks noChangeArrowheads="1" noChangeShapeType="1" noTextEdit="1"/>
          </p:cNvSpPr>
          <p:nvPr/>
        </p:nvSpPr>
        <p:spPr bwMode="auto">
          <a:xfrm>
            <a:off x="2208214" y="4076701"/>
            <a:ext cx="21812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forgiving</a:t>
            </a:r>
          </a:p>
        </p:txBody>
      </p:sp>
      <p:sp>
        <p:nvSpPr>
          <p:cNvPr id="6153" name="WordArt 9"/>
          <p:cNvSpPr>
            <a:spLocks noChangeArrowheads="1" noChangeShapeType="1" noTextEdit="1"/>
          </p:cNvSpPr>
          <p:nvPr/>
        </p:nvSpPr>
        <p:spPr bwMode="auto">
          <a:xfrm>
            <a:off x="6600825" y="3573464"/>
            <a:ext cx="19240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selfless</a:t>
            </a:r>
          </a:p>
        </p:txBody>
      </p:sp>
      <p:sp>
        <p:nvSpPr>
          <p:cNvPr id="6154" name="WordArt 10"/>
          <p:cNvSpPr>
            <a:spLocks noChangeArrowheads="1" noChangeShapeType="1" noTextEdit="1"/>
          </p:cNvSpPr>
          <p:nvPr/>
        </p:nvSpPr>
        <p:spPr bwMode="auto">
          <a:xfrm>
            <a:off x="5808663" y="4941889"/>
            <a:ext cx="20764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tempted</a:t>
            </a:r>
          </a:p>
        </p:txBody>
      </p:sp>
      <p:sp>
        <p:nvSpPr>
          <p:cNvPr id="2" name="Rectangle 1"/>
          <p:cNvSpPr/>
          <p:nvPr/>
        </p:nvSpPr>
        <p:spPr>
          <a:xfrm>
            <a:off x="1263901" y="5525484"/>
            <a:ext cx="9424376"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0000"/>
                </a:solidFill>
                <a:effectLst>
                  <a:outerShdw dist="38100" dir="2700000" algn="tl" rotWithShape="0">
                    <a:schemeClr val="accent2"/>
                  </a:outerShdw>
                </a:effectLst>
                <a:latin typeface="Tempus Sans ITC" panose="04020404030D07020202" pitchFamily="82" charset="0"/>
              </a:rPr>
              <a:t>ABLE TO SUFFER</a:t>
            </a:r>
          </a:p>
        </p:txBody>
      </p:sp>
    </p:spTree>
    <p:extLst>
      <p:ext uri="{BB962C8B-B14F-4D97-AF65-F5344CB8AC3E}">
        <p14:creationId xmlns:p14="http://schemas.microsoft.com/office/powerpoint/2010/main" val="29688294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pattFill prst="sphere">
          <a:fgClr>
            <a:srgbClr val="002060"/>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3377916" y="3244334"/>
            <a:ext cx="5500288" cy="646331"/>
          </a:xfrm>
          <a:prstGeom prst="rect">
            <a:avLst/>
          </a:prstGeom>
          <a:solidFill>
            <a:schemeClr val="bg1">
              <a:lumMod val="85000"/>
            </a:schemeClr>
          </a:solidFill>
        </p:spPr>
        <p:txBody>
          <a:bodyPr wrap="none">
            <a:spAutoFit/>
          </a:bodyPr>
          <a:lstStyle/>
          <a:p>
            <a:r>
              <a:rPr lang="en-GB" dirty="0">
                <a:hlinkClick r:id="rId2"/>
              </a:rPr>
              <a:t>https://www.youtube.com/watch?v=mFbQDhkZq3M</a:t>
            </a:r>
            <a:r>
              <a:rPr lang="en-GB" dirty="0"/>
              <a:t> </a:t>
            </a:r>
          </a:p>
          <a:p>
            <a:endParaRPr lang="en-GB" dirty="0"/>
          </a:p>
        </p:txBody>
      </p:sp>
      <p:sp>
        <p:nvSpPr>
          <p:cNvPr id="3" name="Rectangle 2"/>
          <p:cNvSpPr/>
          <p:nvPr/>
        </p:nvSpPr>
        <p:spPr>
          <a:xfrm>
            <a:off x="530213" y="119283"/>
            <a:ext cx="11131573" cy="3939540"/>
          </a:xfrm>
          <a:prstGeom prst="rect">
            <a:avLst/>
          </a:prstGeom>
          <a:noFill/>
        </p:spPr>
        <p:txBody>
          <a:bodyPr wrap="none" lIns="91440" tIns="45720" rIns="91440" bIns="45720">
            <a:spAutoFit/>
          </a:bodyPr>
          <a:lstStyle/>
          <a:p>
            <a:pPr algn="ctr"/>
            <a:r>
              <a:rPr lang="en-US" sz="25000" b="1" cap="none" spc="0" dirty="0">
                <a:ln w="22225">
                  <a:solidFill>
                    <a:schemeClr val="accent2"/>
                  </a:solidFill>
                  <a:prstDash val="solid"/>
                </a:ln>
                <a:solidFill>
                  <a:srgbClr val="FF0000"/>
                </a:solidFill>
                <a:effectLst/>
                <a:latin typeface="Chiller" panose="04020404031007020602" pitchFamily="82" charset="0"/>
              </a:rPr>
              <a:t>The Passion</a:t>
            </a:r>
          </a:p>
        </p:txBody>
      </p:sp>
      <p:sp>
        <p:nvSpPr>
          <p:cNvPr id="4" name="TextBox 3"/>
          <p:cNvSpPr txBox="1"/>
          <p:nvPr/>
        </p:nvSpPr>
        <p:spPr>
          <a:xfrm>
            <a:off x="2307101" y="4768947"/>
            <a:ext cx="7877908" cy="1446550"/>
          </a:xfrm>
          <a:prstGeom prst="rect">
            <a:avLst/>
          </a:prstGeom>
          <a:solidFill>
            <a:schemeClr val="accent1"/>
          </a:solidFill>
        </p:spPr>
        <p:txBody>
          <a:bodyPr wrap="square" rtlCol="0">
            <a:spAutoFit/>
          </a:bodyPr>
          <a:lstStyle/>
          <a:p>
            <a:pPr algn="ctr"/>
            <a:r>
              <a:rPr lang="en-GB" sz="4400" dirty="0"/>
              <a:t>Make notes on the key events, themes and ideas</a:t>
            </a:r>
            <a:r>
              <a:rPr lang="en-GB" dirty="0"/>
              <a:t>.</a:t>
            </a:r>
          </a:p>
        </p:txBody>
      </p:sp>
    </p:spTree>
    <p:extLst>
      <p:ext uri="{BB962C8B-B14F-4D97-AF65-F5344CB8AC3E}">
        <p14:creationId xmlns:p14="http://schemas.microsoft.com/office/powerpoint/2010/main" val="16806300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756" y="-211531"/>
            <a:ext cx="5748374" cy="73579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 y="0"/>
            <a:ext cx="3048000" cy="3048000"/>
          </a:xfrm>
          <a:prstGeom prst="rect">
            <a:avLst/>
          </a:prstGeom>
        </p:spPr>
      </p:pic>
    </p:spTree>
    <p:extLst>
      <p:ext uri="{BB962C8B-B14F-4D97-AF65-F5344CB8AC3E}">
        <p14:creationId xmlns:p14="http://schemas.microsoft.com/office/powerpoint/2010/main" val="25446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restgrove.files.wordpress.com/2010/02/garden-of-eden.jpg"/>
          <p:cNvPicPr>
            <a:picLocks noChangeAspect="1" noChangeArrowheads="1"/>
          </p:cNvPicPr>
          <p:nvPr/>
        </p:nvPicPr>
        <p:blipFill>
          <a:blip r:embed="rId2"/>
          <a:srcRect/>
          <a:stretch>
            <a:fillRect/>
          </a:stretch>
        </p:blipFill>
        <p:spPr bwMode="auto">
          <a:xfrm>
            <a:off x="1662217" y="502666"/>
            <a:ext cx="8286808" cy="5886450"/>
          </a:xfrm>
          <a:prstGeom prst="rect">
            <a:avLst/>
          </a:prstGeom>
          <a:noFill/>
        </p:spPr>
      </p:pic>
      <p:sp>
        <p:nvSpPr>
          <p:cNvPr id="2" name="TextBox 1"/>
          <p:cNvSpPr txBox="1"/>
          <p:nvPr/>
        </p:nvSpPr>
        <p:spPr>
          <a:xfrm>
            <a:off x="1662217" y="502666"/>
            <a:ext cx="8705275" cy="3170099"/>
          </a:xfrm>
          <a:prstGeom prst="rect">
            <a:avLst/>
          </a:prstGeom>
          <a:solidFill>
            <a:schemeClr val="bg1"/>
          </a:solidFill>
        </p:spPr>
        <p:txBody>
          <a:bodyPr wrap="square" rtlCol="0">
            <a:spAutoFit/>
          </a:bodyPr>
          <a:lstStyle/>
          <a:p>
            <a:r>
              <a:rPr lang="en-GB" sz="2000" dirty="0">
                <a:latin typeface="Arial Black" panose="020B0A04020102020204" pitchFamily="34" charset="0"/>
              </a:rPr>
              <a:t>Christians believe that because Adam and ______ sinned in The _______, the human ___________ with God had been broken. Something had to be done to ____________ the relationship.</a:t>
            </a:r>
          </a:p>
          <a:p>
            <a:r>
              <a:rPr lang="en-GB" sz="2000" dirty="0">
                <a:latin typeface="Arial Black" panose="020B0A04020102020204" pitchFamily="34" charset="0"/>
              </a:rPr>
              <a:t>Humans have to be saved from their __________. The Christian message is that this saving process, or ___________ was done by ______ Himself. He did it by becoming _____________ as Jesus (the ______________) and died as a _____________ in the place of humans. This is known as the _____________ (something that makes amends or pays for having done something _________).</a:t>
            </a:r>
          </a:p>
        </p:txBody>
      </p:sp>
      <p:sp>
        <p:nvSpPr>
          <p:cNvPr id="3" name="TextBox 2"/>
          <p:cNvSpPr txBox="1"/>
          <p:nvPr/>
        </p:nvSpPr>
        <p:spPr>
          <a:xfrm>
            <a:off x="321972" y="4250028"/>
            <a:ext cx="11114467" cy="2139088"/>
          </a:xfrm>
          <a:prstGeom prst="rect">
            <a:avLst/>
          </a:prstGeom>
          <a:solidFill>
            <a:srgbClr val="FFFF00"/>
          </a:solidFill>
        </p:spPr>
        <p:txBody>
          <a:bodyPr wrap="square" rtlCol="0">
            <a:spAutoFit/>
          </a:bodyPr>
          <a:lstStyle/>
          <a:p>
            <a:endParaRPr lang="en-GB" dirty="0"/>
          </a:p>
        </p:txBody>
      </p:sp>
      <p:sp>
        <p:nvSpPr>
          <p:cNvPr id="4" name="Rectangle 3"/>
          <p:cNvSpPr/>
          <p:nvPr/>
        </p:nvSpPr>
        <p:spPr>
          <a:xfrm>
            <a:off x="460413" y="4113555"/>
            <a:ext cx="220445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human</a:t>
            </a:r>
          </a:p>
        </p:txBody>
      </p:sp>
      <p:sp>
        <p:nvSpPr>
          <p:cNvPr id="6" name="Rectangle 5"/>
          <p:cNvSpPr/>
          <p:nvPr/>
        </p:nvSpPr>
        <p:spPr>
          <a:xfrm>
            <a:off x="6745641" y="5455193"/>
            <a:ext cx="117346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Eve</a:t>
            </a:r>
          </a:p>
        </p:txBody>
      </p:sp>
      <p:sp>
        <p:nvSpPr>
          <p:cNvPr id="7" name="Rectangle 6"/>
          <p:cNvSpPr/>
          <p:nvPr/>
        </p:nvSpPr>
        <p:spPr>
          <a:xfrm>
            <a:off x="417535" y="4789670"/>
            <a:ext cx="1164421"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Fall</a:t>
            </a:r>
          </a:p>
        </p:txBody>
      </p:sp>
      <p:sp>
        <p:nvSpPr>
          <p:cNvPr id="9" name="Rectangle 8"/>
          <p:cNvSpPr/>
          <p:nvPr/>
        </p:nvSpPr>
        <p:spPr>
          <a:xfrm>
            <a:off x="4496866" y="4109606"/>
            <a:ext cx="362015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relationship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p:cNvSpPr/>
          <p:nvPr/>
        </p:nvSpPr>
        <p:spPr>
          <a:xfrm>
            <a:off x="321972" y="5451244"/>
            <a:ext cx="190173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repair</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p:cNvSpPr/>
          <p:nvPr/>
        </p:nvSpPr>
        <p:spPr>
          <a:xfrm>
            <a:off x="10282418" y="4785721"/>
            <a:ext cx="100219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sin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p:cNvSpPr/>
          <p:nvPr/>
        </p:nvSpPr>
        <p:spPr>
          <a:xfrm>
            <a:off x="8241366" y="4113555"/>
            <a:ext cx="335252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SALVATION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Rectangle 12"/>
          <p:cNvSpPr/>
          <p:nvPr/>
        </p:nvSpPr>
        <p:spPr>
          <a:xfrm>
            <a:off x="2896220" y="4105657"/>
            <a:ext cx="136928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God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1737336" y="4781772"/>
            <a:ext cx="427751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INCARNATION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8978815" y="5391757"/>
            <a:ext cx="253627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sacrifice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2307673" y="5477675"/>
            <a:ext cx="388221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ATONEMENT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6275025" y="4781772"/>
            <a:ext cx="122180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fish</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Rectangle 17"/>
          <p:cNvSpPr/>
          <p:nvPr/>
        </p:nvSpPr>
        <p:spPr>
          <a:xfrm>
            <a:off x="7875283" y="4790702"/>
            <a:ext cx="201164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wrong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693831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P spid="9" grpId="0"/>
      <p:bldP spid="10" grpId="0"/>
      <p:bldP spid="11" grpId="0"/>
      <p:bldP spid="12" grpId="0"/>
      <p:bldP spid="13" grpId="0"/>
      <p:bldP spid="14" grpId="0"/>
      <p:bldP spid="15" grpId="0"/>
      <p:bldP spid="16" grpId="0"/>
      <p:bldP spid="17" grpId="0"/>
      <p:bldP spid="1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1"/>
            <a:ext cx="6899030" cy="6899030"/>
          </a:xfrm>
          <a:prstGeom prst="rect">
            <a:avLst/>
          </a:prstGeom>
        </p:spPr>
      </p:pic>
    </p:spTree>
    <p:extLst>
      <p:ext uri="{BB962C8B-B14F-4D97-AF65-F5344CB8AC3E}">
        <p14:creationId xmlns:p14="http://schemas.microsoft.com/office/powerpoint/2010/main" val="2153319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
            <a:ext cx="12571829" cy="7610622"/>
          </a:xfrm>
          <a:prstGeom prst="rect">
            <a:avLst/>
          </a:prstGeom>
        </p:spPr>
      </p:pic>
      <p:sp>
        <p:nvSpPr>
          <p:cNvPr id="3" name="Rectangle 2"/>
          <p:cNvSpPr/>
          <p:nvPr/>
        </p:nvSpPr>
        <p:spPr>
          <a:xfrm>
            <a:off x="0" y="1757515"/>
            <a:ext cx="4455066"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Atonement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bad news for</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 goats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829" y="-182880"/>
            <a:ext cx="3048000" cy="3048000"/>
          </a:xfrm>
          <a:prstGeom prst="rect">
            <a:avLst/>
          </a:prstGeom>
        </p:spPr>
      </p:pic>
    </p:spTree>
    <p:extLst>
      <p:ext uri="{BB962C8B-B14F-4D97-AF65-F5344CB8AC3E}">
        <p14:creationId xmlns:p14="http://schemas.microsoft.com/office/powerpoint/2010/main" val="20202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10754"/>
          </a:xfrm>
          <a:prstGeom prst="rect">
            <a:avLst/>
          </a:prstGeom>
        </p:spPr>
      </p:pic>
    </p:spTree>
    <p:extLst>
      <p:ext uri="{BB962C8B-B14F-4D97-AF65-F5344CB8AC3E}">
        <p14:creationId xmlns:p14="http://schemas.microsoft.com/office/powerpoint/2010/main" val="17028804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6000">
              <a:srgbClr val="7030A0"/>
            </a:gs>
            <a:gs pos="83000">
              <a:srgbClr val="002060"/>
            </a:gs>
            <a:gs pos="100000">
              <a:schemeClr val="accent4"/>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4404575"/>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877578" y="4404575"/>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938789" y="4404574"/>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14716" y="5027955"/>
            <a:ext cx="376256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Original Sin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78" y="1639073"/>
            <a:ext cx="4808112" cy="3077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975" y="103597"/>
            <a:ext cx="4731025" cy="4612668"/>
          </a:xfrm>
          <a:prstGeom prst="rect">
            <a:avLst/>
          </a:prstGeom>
        </p:spPr>
      </p:pic>
      <p:sp>
        <p:nvSpPr>
          <p:cNvPr id="11" name="Horizontal Scroll 10"/>
          <p:cNvSpPr/>
          <p:nvPr/>
        </p:nvSpPr>
        <p:spPr>
          <a:xfrm>
            <a:off x="4578626" y="4198278"/>
            <a:ext cx="3034748" cy="56312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n w="0"/>
                <a:solidFill>
                  <a:schemeClr val="tx1"/>
                </a:solidFill>
                <a:effectLst>
                  <a:outerShdw blurRad="38100" dist="19050" dir="2700000" algn="tl" rotWithShape="0">
                    <a:schemeClr val="dk1">
                      <a:alpha val="40000"/>
                    </a:schemeClr>
                  </a:outerShdw>
                </a:effectLst>
                <a:latin typeface="Bradley Hand ITC" panose="03070402050302030203" pitchFamily="66" charset="0"/>
              </a:rPr>
              <a:t>COVENANT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65" y="2060620"/>
            <a:ext cx="2478507" cy="2478507"/>
          </a:xfrm>
          <a:prstGeom prst="rect">
            <a:avLst/>
          </a:prstGeom>
        </p:spPr>
      </p:pic>
    </p:spTree>
    <p:extLst>
      <p:ext uri="{BB962C8B-B14F-4D97-AF65-F5344CB8AC3E}">
        <p14:creationId xmlns:p14="http://schemas.microsoft.com/office/powerpoint/2010/main" val="37090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0.05716 0.19838 L 0.06784 0.19838 C 0.12383 0.19838 0.19284 0.26736 0.19284 0.32338 L 0.19284 0.44838 " pathEditMode="relative" rAng="0" ptsTypes="AAAA">
                                      <p:cBhvr>
                                        <p:cTn id="15" dur="2000" fill="hold"/>
                                        <p:tgtEl>
                                          <p:spTgt spid="9"/>
                                        </p:tgtEl>
                                        <p:attrNameLst>
                                          <p:attrName>ppt_x</p:attrName>
                                          <p:attrName>ppt_y</p:attrName>
                                        </p:attrNameLst>
                                      </p:cBhvr>
                                      <p:rCtr x="12500" y="1250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6.25E-6 -5.55556E-6 L -6.25E-6 -5.55556E-6 C 0.00468 -0.00325 0.0095 -0.00579 0.01405 -0.0095 C 0.01965 -0.01413 0.02473 -0.02061 0.03033 -0.02501 C 0.0371 -0.03033 0.04413 -0.03403 0.05103 -0.03866 C 0.06444 -0.04769 0.04921 -0.03751 0.0608 -0.0463 C 0.06184 -0.04723 0.06301 -0.04769 0.06405 -0.04815 C 0.06549 -0.04769 0.06705 -0.04746 0.06835 -0.0463 C 0.06978 -0.04514 0.07213 -0.03866 0.07278 -0.03658 C 0.07916 -0.01621 0.0733 -0.03241 0.07825 -0.01922 C 0.07851 -0.01667 0.07864 -0.01389 0.07929 -0.01158 C 0.08033 -0.00718 0.08189 -0.0051 0.08359 -0.00186 C 0.08632 0.01249 0.08228 -0.00371 0.08905 -0.00764 L 0.09556 -0.01158 C 0.10142 -0.01089 0.10715 -0.01065 0.11301 -0.0095 C 0.11497 -0.00927 0.11861 -0.00695 0.12056 -0.00579 C 0.1246 0.00138 0.12187 -0.00278 0.12929 0.00578 L 0.13254 0.00972 C 0.13319 -0.00325 0.13215 -0.0169 0.13476 -0.02894 C 0.13489 -0.0301 0.14231 -0.02593 0.14335 -0.02501 C 0.14491 -0.02385 0.14648 -0.02292 0.14778 -0.0213 C 0.14778 -0.0213 0.15533 -0.00788 0.1565 -0.00579 L 0.15859 -0.00186 L 0.1608 0.00208 C 0.16757 0.00023 0.16874 0.00069 0.17486 -0.00371 C 0.17721 -0.00556 0.17929 -0.00788 0.1815 -0.0095 C 0.18502 -0.01251 0.18671 -0.01343 0.1901 -0.01552 C 0.19374 -0.01968 0.19465 -0.02269 0.19986 -0.01737 C 0.2009 -0.01644 0.20038 -0.0132 0.20103 -0.01158 C 0.20155 -0.00996 0.20247 -0.00903 0.20325 -0.00764 C 0.20872 0.01712 0.20155 -0.01366 0.20859 0.01157 C 0.21041 0.01805 0.20872 0.01782 0.21184 0.02314 C 0.21314 0.02546 0.21484 0.02708 0.21627 0.02893 C 0.21705 0.03032 0.2177 0.03171 0.21835 0.03286 C 0.22343 0.03078 0.22408 0.03148 0.22812 0.02314 C 0.23372 0.01203 0.22668 0.01851 0.23359 0.00972 C 0.23489 0.0081 0.23658 0.00717 0.23801 0.00578 C 0.23984 0.00393 0.24153 0.00161 0.24335 -5.55556E-6 C 0.2453 -0.00139 0.25299 -0.00348 0.25429 -0.00371 C 0.25937 -0.00255 0.26458 -0.00255 0.26952 -5.55556E-6 C 0.272 0.00138 0.27356 0.00624 0.27603 0.00786 C 0.28098 0.01064 0.27812 0.00925 0.28476 0.01157 C 0.2858 0.01296 0.28684 0.01435 0.28801 0.0155 C 0.28931 0.01689 0.29101 0.01759 0.29231 0.01945 C 0.294 0.02152 0.29661 0.02708 0.29661 0.02708 C 0.29999 0.02523 0.30168 0.02476 0.30429 0.01945 C 0.30702 0.01365 0.3052 0.01134 0.30859 0.00786 C 0.30963 0.00671 0.3108 0.00648 0.31184 0.00578 C 0.31223 0.00786 0.31249 0.00972 0.31301 0.01157 C 0.31366 0.01435 0.31458 0.01666 0.3151 0.01945 C 0.31562 0.02175 0.31588 0.02453 0.31627 0.02708 C 0.32317 0.02453 0.32069 0.02661 0.32708 0.01945 C 0.32929 0.01689 0.33359 0.01157 0.33359 0.01157 C 0.33437 0.00972 0.33476 0.0074 0.3358 0.00578 C 0.33918 0.00092 0.34062 0.00555 0.34335 0.00972 C 0.34413 0.01087 0.34478 0.01226 0.34556 0.01365 C 0.3483 0.02823 0.34465 0.01018 0.34882 0.02523 C 0.35168 0.03518 0.34791 0.02731 0.35208 0.03495 C 0.35273 0.02916 0.35299 0.02453 0.35429 0.01945 C 0.35494 0.01666 0.35533 0.01365 0.3565 0.01157 C 0.35728 0.01018 0.35859 0.01041 0.35976 0.00972 C 0.36835 0.01041 0.37708 0.01041 0.3858 0.01157 C 0.38697 0.0118 0.38788 0.01296 0.38905 0.01365 C 0.39049 0.01435 0.39205 0.01458 0.39335 0.0155 C 0.40481 0.02314 0.39088 0.01643 0.40208 0.02129 C 0.41288 0.03078 0.40767 0.02731 0.41731 0.03286 L 0.42056 0.03495 L 0.42382 0.0368 C 0.42382 0.0368 0.42786 0.02152 0.42929 0.01945 C 0.4302 0.01805 0.4315 0.01805 0.43254 0.01736 L 0.44556 0.02129 C 0.44739 0.02198 0.44934 0.02198 0.45103 0.02314 C 0.45338 0.02523 0.45507 0.02962 0.45754 0.03101 C 0.46575 0.03587 0.45559 0.02939 0.46405 0.0368 C 0.4651 0.03773 0.46627 0.03796 0.46731 0.03865 C 0.46848 0.04004 0.472 0.0449 0.47382 0.04444 C 0.47538 0.04421 0.47668 0.04189 0.47812 0.04073 C 0.47929 0.03981 0.48033 0.03888 0.48137 0.03865 C 0.48541 0.03773 0.48944 0.03749 0.49335 0.0368 C 0.50611 0.03749 0.51887 0.03611 0.53137 0.03865 C 0.53437 0.03935 0.53658 0.04374 0.53905 0.04652 C 0.54348 0.05115 0.54648 0.05648 0.55103 0.0618 C 0.55208 0.06319 0.55312 0.06481 0.55429 0.06573 C 0.55533 0.06666 0.55637 0.06712 0.55754 0.06782 C 0.56366 0.06573 0.56991 0.06435 0.57603 0.0618 C 0.57786 0.06111 0.57968 0.05948 0.58137 0.0581 C 0.58476 0.05532 0.58619 0.05393 0.58905 0.05023 C 0.60637 0.02847 0.58528 0.05532 0.59556 0.04073 C 0.59661 0.03911 0.59791 0.03842 0.59882 0.0368 C 0.60116 0.0331 0.60533 0.02523 0.60533 0.02523 C 0.60676 0.02638 0.60833 0.02754 0.60976 0.02893 C 0.61054 0.03009 0.61106 0.03171 0.61184 0.03286 C 0.61288 0.03425 0.61405 0.03541 0.6151 0.0368 C 0.61549 0.03865 0.61549 0.04097 0.61627 0.04259 C 0.61744 0.04513 0.61913 0.04629 0.62056 0.04837 C 0.6246 0.05416 0.62069 0.05092 0.62603 0.05416 L 0.71835 0.05231 C 0.72317 0.05208 0.72265 0.05046 0.72486 0.04444 C 0.72838 0.00786 0.722 0.0706 0.73033 0.01157 C 0.73111 0.00601 0.73098 -5.55556E-6 0.73137 -0.00579 C 0.73215 -0.01552 0.73293 -0.02501 0.73359 -0.03473 C 0.73293 -0.03797 0.73333 -0.04329 0.73137 -0.04445 C 0.73007 -0.04514 0.73072 -0.03913 0.73033 -0.03658 C 0.72851 -0.02454 0.72877 -0.02616 0.72708 -0.01737 C 0.72721 -0.02014 0.72499 -0.04052 0.73137 -0.03866 C 0.73267 -0.0382 0.73359 -0.03612 0.73463 -0.03473 C 0.73502 -0.03218 0.73528 -0.0294 0.7358 -0.02709 C 0.73853 -0.01297 0.744 -0.00139 0.73684 -0.01158 C 0.73606 -0.01274 0.73541 -0.01413 0.73463 -0.01552 C 0.73437 -0.01737 0.73359 -0.01922 0.73359 -0.0213 C 0.73359 -0.047 0.7384 -0.05302 0.73137 -0.04052 C 0.73111 -0.03727 0.73059 -0.03403 0.73033 -0.03079 C 0.72994 -0.02501 0.73072 -0.01876 0.72929 -0.01343 C 0.72838 -0.01065 0.72851 -0.01991 0.72812 -0.02315 C 0.72786 -0.0257 0.72747 -0.02825 0.72708 -0.03079 C 0.72681 -0.03288 0.72681 -0.0382 0.72603 -0.03658 L 0.72603 -0.02894 L 0.72603 -0.02894 L 0.72603 -0.02894 " pathEditMode="relative" ptsTypes="AAAAAAAAAAAAAAAAAAAAAAAAAAAAAAAAAAAAAAAAAAAAAAAAAAAAAAAAAAAAAAAAAAAAAAAAAAAAAAAAAAAAAAAAAAAAAAAAAAAAAAAAAAAAAAAAAAAAAAA">
                                      <p:cBhvr>
                                        <p:cTn id="23"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75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1926"/>
          </a:xfrm>
          <a:prstGeom prst="rect">
            <a:avLst/>
          </a:prstGeom>
        </p:spPr>
      </p:pic>
    </p:spTree>
    <p:extLst>
      <p:ext uri="{BB962C8B-B14F-4D97-AF65-F5344CB8AC3E}">
        <p14:creationId xmlns:p14="http://schemas.microsoft.com/office/powerpoint/2010/main" val="419551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279651" y="333375"/>
            <a:ext cx="73453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5400">
                <a:solidFill>
                  <a:srgbClr val="000000"/>
                </a:solidFill>
              </a:rPr>
              <a:t>THE HOLY TRINITY</a:t>
            </a:r>
            <a:endParaRPr lang="en-US" altLang="en-US" sz="5400">
              <a:solidFill>
                <a:srgbClr val="000000"/>
              </a:solidFill>
            </a:endParaRPr>
          </a:p>
        </p:txBody>
      </p:sp>
      <p:sp>
        <p:nvSpPr>
          <p:cNvPr id="3075" name="AutoShape 5"/>
          <p:cNvSpPr>
            <a:spLocks noChangeArrowheads="1"/>
          </p:cNvSpPr>
          <p:nvPr/>
        </p:nvSpPr>
        <p:spPr bwMode="auto">
          <a:xfrm>
            <a:off x="3935413" y="1916113"/>
            <a:ext cx="4464050" cy="360045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0"/>
              </a:spcBef>
              <a:spcAft>
                <a:spcPct val="0"/>
              </a:spcAft>
            </a:pPr>
            <a:endParaRPr lang="en-GB" altLang="en-US">
              <a:solidFill>
                <a:srgbClr val="000000"/>
              </a:solidFill>
            </a:endParaRPr>
          </a:p>
        </p:txBody>
      </p:sp>
      <p:sp>
        <p:nvSpPr>
          <p:cNvPr id="3076" name="Text Box 6"/>
          <p:cNvSpPr txBox="1">
            <a:spLocks noChangeArrowheads="1"/>
          </p:cNvSpPr>
          <p:nvPr/>
        </p:nvSpPr>
        <p:spPr bwMode="auto">
          <a:xfrm>
            <a:off x="5159375" y="1484313"/>
            <a:ext cx="2160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3600">
                <a:solidFill>
                  <a:srgbClr val="000000"/>
                </a:solidFill>
              </a:rPr>
              <a:t>FATHER</a:t>
            </a:r>
            <a:endParaRPr lang="en-US" altLang="en-US" sz="3600">
              <a:solidFill>
                <a:srgbClr val="000000"/>
              </a:solidFill>
            </a:endParaRPr>
          </a:p>
        </p:txBody>
      </p:sp>
      <p:sp>
        <p:nvSpPr>
          <p:cNvPr id="3077" name="Text Box 7"/>
          <p:cNvSpPr txBox="1">
            <a:spLocks noChangeArrowheads="1"/>
          </p:cNvSpPr>
          <p:nvPr/>
        </p:nvSpPr>
        <p:spPr bwMode="auto">
          <a:xfrm>
            <a:off x="3359151" y="5516564"/>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50000"/>
              </a:spcBef>
              <a:spcAft>
                <a:spcPct val="0"/>
              </a:spcAft>
            </a:pPr>
            <a:r>
              <a:rPr lang="en-GB" altLang="en-US" sz="3200">
                <a:solidFill>
                  <a:srgbClr val="000000"/>
                </a:solidFill>
              </a:rPr>
              <a:t>SON</a:t>
            </a:r>
            <a:endParaRPr lang="en-US" altLang="en-US" sz="3200">
              <a:solidFill>
                <a:srgbClr val="000000"/>
              </a:solidFill>
            </a:endParaRPr>
          </a:p>
        </p:txBody>
      </p:sp>
      <p:sp>
        <p:nvSpPr>
          <p:cNvPr id="3078" name="Text Box 8"/>
          <p:cNvSpPr txBox="1">
            <a:spLocks noChangeArrowheads="1"/>
          </p:cNvSpPr>
          <p:nvPr/>
        </p:nvSpPr>
        <p:spPr bwMode="auto">
          <a:xfrm>
            <a:off x="7896225" y="5516563"/>
            <a:ext cx="23050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50000"/>
              </a:spcBef>
              <a:spcAft>
                <a:spcPct val="0"/>
              </a:spcAft>
            </a:pPr>
            <a:r>
              <a:rPr lang="en-GB" altLang="en-US" sz="3200">
                <a:solidFill>
                  <a:srgbClr val="000000"/>
                </a:solidFill>
              </a:rPr>
              <a:t>HOLY SPIRIT</a:t>
            </a:r>
            <a:endParaRPr lang="en-US" altLang="en-US" sz="3200">
              <a:solidFill>
                <a:srgbClr val="000000"/>
              </a:solidFill>
            </a:endParaRPr>
          </a:p>
        </p:txBody>
      </p:sp>
      <p:pic>
        <p:nvPicPr>
          <p:cNvPr id="3081" name="Picture 9" descr="brick-tr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2492375"/>
            <a:ext cx="3455988"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9598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1021" cy="6858000"/>
          </a:xfrm>
          <a:prstGeom prst="rect">
            <a:avLst/>
          </a:prstGeom>
        </p:spPr>
      </p:pic>
      <p:sp>
        <p:nvSpPr>
          <p:cNvPr id="3" name="Rectangle 2"/>
          <p:cNvSpPr/>
          <p:nvPr/>
        </p:nvSpPr>
        <p:spPr>
          <a:xfrm>
            <a:off x="2417645" y="6309506"/>
            <a:ext cx="5064271" cy="646331"/>
          </a:xfrm>
          <a:prstGeom prst="rect">
            <a:avLst/>
          </a:prstGeom>
        </p:spPr>
        <p:txBody>
          <a:bodyPr wrap="none">
            <a:spAutoFit/>
          </a:bodyPr>
          <a:lstStyle/>
          <a:p>
            <a:r>
              <a:rPr lang="en-GB" dirty="0">
                <a:hlinkClick r:id="rId3"/>
              </a:rPr>
              <a:t>https://www.youtube.com/watch?v=Br_RhjvZIrU</a:t>
            </a:r>
            <a:endParaRPr lang="en-GB" dirty="0"/>
          </a:p>
          <a:p>
            <a:endParaRPr lang="en-GB" dirty="0"/>
          </a:p>
        </p:txBody>
      </p:sp>
      <p:sp>
        <p:nvSpPr>
          <p:cNvPr id="4" name="Rectangle 3"/>
          <p:cNvSpPr/>
          <p:nvPr/>
        </p:nvSpPr>
        <p:spPr>
          <a:xfrm>
            <a:off x="2068465" y="5832988"/>
            <a:ext cx="5205336" cy="646331"/>
          </a:xfrm>
          <a:prstGeom prst="rect">
            <a:avLst/>
          </a:prstGeom>
        </p:spPr>
        <p:txBody>
          <a:bodyPr wrap="none">
            <a:spAutoFit/>
          </a:bodyPr>
          <a:lstStyle/>
          <a:p>
            <a:r>
              <a:rPr lang="en-GB" dirty="0">
                <a:hlinkClick r:id="rId4"/>
              </a:rPr>
              <a:t>https://www.youtube.com/watch?v=f-EsQHr2TQ8</a:t>
            </a:r>
            <a:endParaRPr lang="en-GB" dirty="0"/>
          </a:p>
          <a:p>
            <a:endParaRPr lang="en-GB" dirty="0"/>
          </a:p>
        </p:txBody>
      </p:sp>
    </p:spTree>
    <p:extLst>
      <p:ext uri="{BB962C8B-B14F-4D97-AF65-F5344CB8AC3E}">
        <p14:creationId xmlns:p14="http://schemas.microsoft.com/office/powerpoint/2010/main" val="386368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spTree>
    <p:extLst>
      <p:ext uri="{BB962C8B-B14F-4D97-AF65-F5344CB8AC3E}">
        <p14:creationId xmlns:p14="http://schemas.microsoft.com/office/powerpoint/2010/main" val="386054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98" y="934329"/>
            <a:ext cx="5481857" cy="5481857"/>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99919" y="3340544"/>
            <a:ext cx="5362062" cy="52505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533" y="4327181"/>
            <a:ext cx="1587644" cy="2089005"/>
          </a:xfrm>
          <a:prstGeom prst="rect">
            <a:avLst/>
          </a:prstGeom>
        </p:spPr>
      </p:pic>
    </p:spTree>
    <p:extLst>
      <p:ext uri="{BB962C8B-B14F-4D97-AF65-F5344CB8AC3E}">
        <p14:creationId xmlns:p14="http://schemas.microsoft.com/office/powerpoint/2010/main" val="23386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875E-6 4.44444E-6 L 0.01381 -0.02685 C 0.01876 -0.03426 0.02331 -0.04306 0.02878 -0.04931 C 0.04284 -0.06574 0.09779 -0.11505 0.10613 -0.12107 C 0.15847 -0.15949 0.10248 -0.11991 0.13725 -0.14167 C 0.13998 -0.14329 0.14258 -0.14583 0.14532 -0.14769 C 0.14753 -0.14931 0.14988 -0.15046 0.15222 -0.15185 L 0.15573 -0.15394 C 0.15014 -0.15671 0.14402 -0.15995 0.13842 -0.16227 C 0.13412 -0.16366 0.12982 -0.16435 0.12566 -0.1662 C 0.12097 -0.16852 0.11654 -0.17199 0.11185 -0.17454 C 0.10495 -0.17824 0.09805 -0.18148 0.09115 -0.18472 C 0.08764 -0.18634 0.08412 -0.18727 0.08073 -0.18889 C 0.07605 -0.19074 0.07149 -0.19306 0.0668 -0.19491 C 0.06303 -0.19653 0.05912 -0.19745 0.05534 -0.19908 C 0.03021 -0.20903 0.05782 -0.19908 0.04037 -0.20533 C 0.03881 -0.20671 0.03725 -0.2081 0.03568 -0.20926 C 0.03464 -0.21019 0.03165 -0.20949 0.0323 -0.21134 C 0.03438 -0.21898 0.04441 -0.21875 0.04727 -0.21968 C 0.05183 -0.22083 0.05652 -0.22222 0.06107 -0.22361 C 0.06693 -0.2257 0.07253 -0.22847 0.07839 -0.22986 C 0.08646 -0.23195 0.09454 -0.23195 0.10261 -0.23403 C 0.1185 -0.23796 0.13412 -0.24352 0.14988 -0.24838 L 0.16264 -0.25232 C 0.1668 -0.2537 0.1711 -0.25556 0.17527 -0.25648 C 0.1918 -0.26019 0.18139 -0.25833 0.20652 -0.26065 C 0.20834 -0.26134 0.21029 -0.26204 0.21225 -0.26273 C 0.21485 -0.26343 0.21758 -0.26366 0.22032 -0.26482 C 0.22149 -0.26505 0.22266 -0.26597 0.2237 -0.26667 C 0.22058 -0.27245 0.22149 -0.27199 0.21563 -0.275 C 0.21107 -0.27732 0.20183 -0.28102 0.20183 -0.28102 C 0.19571 -0.2919 0.20118 -0.28333 0.19258 -0.29352 C 0.17865 -0.30995 0.19688 -0.29028 0.18334 -0.3037 C 0.18139 -0.30556 0.17943 -0.30764 0.17761 -0.30995 C 0.1767 -0.31088 0.17631 -0.31296 0.17527 -0.31389 C 0.17422 -0.31505 0.17305 -0.31528 0.17188 -0.31597 C 0.16693 -0.32477 0.16602 -0.32245 0.17527 -0.33241 C 0.19701 -0.35556 0.21902 -0.37778 0.24102 -0.4 C 0.25417 -0.41343 0.28816 -0.44537 0.30105 -0.45556 C 0.30717 -0.46019 0.31342 -0.46482 0.31954 -0.46991 C 0.32422 -0.47361 0.32878 -0.47778 0.33334 -0.48218 C 0.33607 -0.48472 0.33855 -0.4882 0.34141 -0.49028 C 0.34402 -0.49236 0.34688 -0.49283 0.34948 -0.49445 C 0.35691 -0.49931 0.35144 -0.49722 0.35756 -0.50255 C 0.35873 -0.5037 0.3599 -0.50394 0.36107 -0.50463 C 0.35951 -0.50602 0.35808 -0.50787 0.35639 -0.5088 C 0.3504 -0.5125 0.34415 -0.51551 0.33803 -0.51898 C 0.33451 -0.52107 0.331 -0.52292 0.32761 -0.52523 C 0.32331 -0.52824 0.31928 -0.53264 0.31485 -0.53542 C 0.30886 -0.53935 0.30261 -0.54213 0.29649 -0.54583 C 0.29219 -0.54815 0.28803 -0.55162 0.28373 -0.55394 C 0.28073 -0.55556 0.27761 -0.55648 0.27448 -0.5581 C 0.27188 -0.55926 0.26915 -0.56111 0.26641 -0.56204 C 0.2642 -0.56296 0.26185 -0.5632 0.25951 -0.56412 C 0.25717 -0.56528 0.25261 -0.56829 0.25261 -0.56829 C 0.25573 -0.56968 0.25873 -0.5713 0.26185 -0.57245 C 0.27279 -0.57662 0.28139 -0.57847 0.2918 -0.58472 C 0.30235 -0.59097 0.31264 -0.59838 0.32305 -0.60533 C 0.32722 -0.60787 0.33165 -0.60995 0.33568 -0.61343 L 0.353 -0.62778 C 0.35977 -0.63357 0.35521 -0.63056 0.36107 -0.63403 C 0.35287 -0.6375 0.35951 -0.63333 0.35066 -0.64421 C 0.34649 -0.64931 0.34206 -0.65324 0.33803 -0.65857 C 0.33308 -0.66505 0.33334 -0.66528 0.32761 -0.67083 C 0.32605 -0.67222 0.32462 -0.67408 0.32305 -0.675 C 0.3211 -0.67616 0.31915 -0.67616 0.31719 -0.67708 C 0.31368 -0.6787 0.31029 -0.68102 0.30678 -0.6831 L 0.30339 -0.68519 L 0.29988 -0.68727 C 0.30209 -0.70324 0.29922 -0.69167 0.31146 -0.7037 C 0.31511 -0.70718 0.31823 -0.71204 0.32188 -0.71574 C 0.32514 -0.71898 0.32878 -0.72107 0.33217 -0.72384 C 0.33764 -0.72847 0.34337 -0.73241 0.34831 -0.7382 C 0.34948 -0.73958 0.35053 -0.74144 0.35183 -0.74236 C 0.35404 -0.74421 0.35873 -0.74653 0.35873 -0.74653 C 0.36459 -0.75671 0.35613 -0.74283 0.36797 -0.75671 C 0.37162 -0.76111 0.37448 -0.76736 0.37839 -0.77107 C 0.38503 -0.77778 0.39284 -0.78009 0.39909 -0.7875 C 0.40261 -0.79167 0.40587 -0.79653 0.40951 -0.79977 C 0.41876 -0.80833 0.42448 -0.80995 0.43256 -0.81829 C 0.43503 -0.82083 0.43946 -0.82639 0.43946 -0.82639 C 0.43881 -0.82847 0.43842 -0.83125 0.43725 -0.83264 C 0.43594 -0.83426 0.43412 -0.8338 0.43256 -0.83472 C 0.42917 -0.83658 0.42566 -0.83843 0.42227 -0.84097 C 0.41784 -0.84398 0.41381 -0.84815 0.40951 -0.85116 C 0.40573 -0.8537 0.40183 -0.85509 0.39792 -0.85718 C 0.38998 -0.86204 0.36446 -0.88102 0.36342 -0.88195 C 0.36068 -0.8838 0.35769 -0.88519 0.35534 -0.88796 C 0.34389 -0.90162 0.34883 -0.89792 0.34141 -0.90232 C 0.34063 -0.9044 0.33842 -0.90648 0.3392 -0.90857 C 0.34089 -0.91412 0.34441 -0.91713 0.34727 -0.92083 C 0.35287 -0.92801 0.35847 -0.93519 0.36459 -0.94144 C 0.38008 -0.95718 0.42995 -1.00347 0.44649 -1.0132 C 0.45613 -1.01898 0.48881 -1.01736 0.49727 -1.01736 " pathEditMode="relative" ptsTypes="AAAAAAAAAAAAAAAAAAAAAAAAAAAAAAAAAAAAAAAAAAAAAAAAAAAAAAAAAAAAAAAAAAAAAAAAAAAAAAAAAAAAAAAAAAAAAA">
                                      <p:cBhvr>
                                        <p:cTn id="18"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41424">
            <a:off x="1688284" y="2247255"/>
            <a:ext cx="6418094" cy="550673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17" y="-452697"/>
            <a:ext cx="9825318" cy="7912656"/>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86" y="6858000"/>
            <a:ext cx="6006513" cy="6006513"/>
          </a:xfrm>
          <a:prstGeom prst="rect">
            <a:avLst/>
          </a:prstGeom>
        </p:spPr>
      </p:pic>
    </p:spTree>
    <p:extLst>
      <p:ext uri="{BB962C8B-B14F-4D97-AF65-F5344CB8AC3E}">
        <p14:creationId xmlns:p14="http://schemas.microsoft.com/office/powerpoint/2010/main" val="309635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2474 -0.77477 L 0.02474 -1.02477 " pathEditMode="relative" rAng="0" ptsTypes="AA">
                                      <p:cBhvr>
                                        <p:cTn id="10" dur="2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taff\My Documents\My Pictures\untitledzomb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92" y="-1136214"/>
            <a:ext cx="11105415" cy="5174814"/>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1752600" y="40386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Tahoma" panose="020B0604030504040204" pitchFamily="34" charset="0"/>
              </a:rPr>
              <a:t>RESURRECTION OF THE BODY</a:t>
            </a:r>
          </a:p>
        </p:txBody>
      </p:sp>
      <p:sp>
        <p:nvSpPr>
          <p:cNvPr id="9220" name="Text Box 4"/>
          <p:cNvSpPr txBox="1">
            <a:spLocks noChangeArrowheads="1"/>
          </p:cNvSpPr>
          <p:nvPr/>
        </p:nvSpPr>
        <p:spPr bwMode="auto">
          <a:xfrm>
            <a:off x="1524000" y="4572001"/>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Tahoma" panose="020B0604030504040204" pitchFamily="34" charset="0"/>
              </a:rPr>
              <a:t>How does resurrection of the body take place if the body has gone all mouldy, decayed or been cremated? If survival for a materialist must include both body and soul, then life after death would have to be in a form similar to to the one in this world.</a:t>
            </a:r>
          </a:p>
        </p:txBody>
      </p:sp>
    </p:spTree>
    <p:extLst>
      <p:ext uri="{BB962C8B-B14F-4D97-AF65-F5344CB8AC3E}">
        <p14:creationId xmlns:p14="http://schemas.microsoft.com/office/powerpoint/2010/main" val="7263570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188" y="1900518"/>
            <a:ext cx="10148047" cy="3416320"/>
          </a:xfrm>
          <a:prstGeom prst="rect">
            <a:avLst/>
          </a:prstGeom>
          <a:solidFill>
            <a:schemeClr val="bg1"/>
          </a:solidFill>
        </p:spPr>
        <p:txBody>
          <a:bodyPr wrap="square" rtlCol="0">
            <a:spAutoFit/>
          </a:bodyPr>
          <a:lstStyle/>
          <a:p>
            <a:r>
              <a:rPr lang="en-GB" sz="3600" dirty="0">
                <a:latin typeface="Algerian" panose="04020705040A02060702" pitchFamily="82" charset="0"/>
              </a:rPr>
              <a:t>“So it will be with the resurrection of the dead….The body that is sown is perishable, it is raised imperishable…it is sown a natural body, it is raised a spiritual body.”</a:t>
            </a:r>
          </a:p>
          <a:p>
            <a:r>
              <a:rPr lang="en-GB" sz="3600" dirty="0">
                <a:latin typeface="Algerian" panose="04020705040A02060702" pitchFamily="82" charset="0"/>
              </a:rPr>
              <a:t>1 Corinthians 15: 42, 44</a:t>
            </a:r>
          </a:p>
        </p:txBody>
      </p:sp>
    </p:spTree>
    <p:extLst>
      <p:ext uri="{BB962C8B-B14F-4D97-AF65-F5344CB8AC3E}">
        <p14:creationId xmlns:p14="http://schemas.microsoft.com/office/powerpoint/2010/main" val="7110354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981200" y="254736"/>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a:solidFill>
                <a:srgbClr val="000000"/>
              </a:solidFill>
              <a:latin typeface="Tahoma" panose="020B0604030504040204" pitchFamily="34" charset="0"/>
            </a:endParaRPr>
          </a:p>
        </p:txBody>
      </p:sp>
      <p:sp>
        <p:nvSpPr>
          <p:cNvPr id="10243" name="Text Box 3"/>
          <p:cNvSpPr txBox="1">
            <a:spLocks noChangeArrowheads="1"/>
          </p:cNvSpPr>
          <p:nvPr/>
        </p:nvSpPr>
        <p:spPr bwMode="auto">
          <a:xfrm>
            <a:off x="1989044" y="232202"/>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dirty="0">
                <a:solidFill>
                  <a:srgbClr val="000000"/>
                </a:solidFill>
                <a:latin typeface="Goudy Stout" panose="0202090407030B020401" pitchFamily="18" charset="0"/>
              </a:rPr>
              <a:t>Evidence for the existence of a soul</a:t>
            </a:r>
          </a:p>
        </p:txBody>
      </p:sp>
      <p:pic>
        <p:nvPicPr>
          <p:cNvPr id="10244" name="Picture 4" descr="C:\Documents and Settings\Staff\My Documents\My Pictures\untitled2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14463"/>
            <a:ext cx="3543300" cy="235267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7844" y="4017549"/>
            <a:ext cx="5173756"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0000"/>
                </a:solidFill>
                <a:latin typeface="Tahoma" panose="020B0604030504040204" pitchFamily="34" charset="0"/>
              </a:rPr>
              <a:t>Near Death Experiences</a:t>
            </a:r>
          </a:p>
          <a:p>
            <a:pPr fontAlgn="base">
              <a:spcBef>
                <a:spcPct val="50000"/>
              </a:spcBef>
              <a:spcAft>
                <a:spcPct val="0"/>
              </a:spcAft>
            </a:pPr>
            <a:r>
              <a:rPr lang="en-GB" altLang="en-US" dirty="0">
                <a:solidFill>
                  <a:srgbClr val="000000"/>
                </a:solidFill>
                <a:latin typeface="Tahoma" panose="020B0604030504040204" pitchFamily="34" charset="0"/>
              </a:rPr>
              <a:t>More people who are declared “clinically dead” are resuscitated. Their descriptions of what happened to them while dead are so similar that Dr Ray Moody reckons its more than just coincidence. Generally speaking, they include…</a:t>
            </a:r>
          </a:p>
        </p:txBody>
      </p:sp>
      <p:sp>
        <p:nvSpPr>
          <p:cNvPr id="10246" name="Text Box 6"/>
          <p:cNvSpPr txBox="1">
            <a:spLocks noChangeArrowheads="1"/>
          </p:cNvSpPr>
          <p:nvPr/>
        </p:nvSpPr>
        <p:spPr bwMode="auto">
          <a:xfrm>
            <a:off x="5181600" y="1219200"/>
            <a:ext cx="6526306" cy="5016758"/>
          </a:xfrm>
          <a:prstGeom prst="rect">
            <a:avLst/>
          </a:prstGeom>
          <a:solidFill>
            <a:schemeClr val="bg1"/>
          </a:solidFill>
          <a:ln>
            <a:noFill/>
          </a:ln>
          <a:effectLst/>
        </p:spPr>
        <p:txBody>
          <a:bodyPr wrap="square">
            <a:spAutoFit/>
          </a:bodyPr>
          <a:lstStyle/>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FLOATING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OBSERVING WHAT IS HAPPENING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HEIGHTENED AWARENESS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NO PAIN WHEN THERE SHOULD BE SOME PAIN</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PASSING THROUGH WALLS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BLISS OR ECSTASTY &amp; PEACE</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A TUNNEL WITH A LIGHT</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DEAD FRIENDS AND RELATIVES WAITING AT THE END</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THE PRESENCE OF A DIVINE BEING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AWARENESS OF HOW YOUR ACTIONS HAVE AFFECTED OTHERS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BEING ABLE TO JUDGE YOURSELF OBJECTIVELY</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THE IMPORTANCE OF LOVE</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BEING TOLD ITS NOT “YOUR TIME” YET</a:t>
            </a:r>
          </a:p>
        </p:txBody>
      </p:sp>
    </p:spTree>
    <p:extLst>
      <p:ext uri="{BB962C8B-B14F-4D97-AF65-F5344CB8AC3E}">
        <p14:creationId xmlns:p14="http://schemas.microsoft.com/office/powerpoint/2010/main" val="115261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taff\My Documents\My Pictures\acor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19" y="0"/>
            <a:ext cx="4737100"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27231" y="2294075"/>
            <a:ext cx="4810291" cy="646331"/>
          </a:xfrm>
          <a:prstGeom prst="rect">
            <a:avLst/>
          </a:prstGeom>
          <a:solidFill>
            <a:schemeClr val="bg1"/>
          </a:solidFill>
        </p:spPr>
        <p:txBody>
          <a:bodyPr wrap="none">
            <a:spAutoFit/>
          </a:bodyPr>
          <a:lstStyle/>
          <a:p>
            <a:r>
              <a:rPr lang="en-GB" dirty="0">
                <a:hlinkClick r:id="rId3"/>
              </a:rPr>
              <a:t>https://www.youtube.com/watch?v=txErSEZoTo8</a:t>
            </a:r>
            <a:endParaRPr lang="en-GB" dirty="0"/>
          </a:p>
          <a:p>
            <a:endParaRPr lang="en-GB" dirty="0"/>
          </a:p>
        </p:txBody>
      </p:sp>
    </p:spTree>
    <p:extLst>
      <p:ext uri="{BB962C8B-B14F-4D97-AF65-F5344CB8AC3E}">
        <p14:creationId xmlns:p14="http://schemas.microsoft.com/office/powerpoint/2010/main" val="33325683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6436" y="2967335"/>
            <a:ext cx="4559133" cy="923330"/>
          </a:xfrm>
          <a:prstGeom prst="rect">
            <a:avLst/>
          </a:prstGeom>
          <a:solidFill>
            <a:srgbClr val="FF0000"/>
          </a:solid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PURGATORY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85254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70" y="-58639"/>
            <a:ext cx="9950824" cy="6916639"/>
          </a:xfrm>
          <a:prstGeom prst="rect">
            <a:avLst/>
          </a:prstGeom>
        </p:spPr>
      </p:pic>
    </p:spTree>
    <p:extLst>
      <p:ext uri="{BB962C8B-B14F-4D97-AF65-F5344CB8AC3E}">
        <p14:creationId xmlns:p14="http://schemas.microsoft.com/office/powerpoint/2010/main" val="25786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198758" y="1299079"/>
            <a:ext cx="7575152" cy="1177245"/>
          </a:xfrm>
          <a:prstGeom prst="rect">
            <a:avLst/>
          </a:prstGeom>
          <a:solidFill>
            <a:schemeClr val="bg1"/>
          </a:solidFill>
          <a:ln w="76200">
            <a:solidFill>
              <a:schemeClr val="tx1"/>
            </a:solidFill>
          </a:ln>
          <a:effectLst>
            <a:outerShdw blurRad="50800" dist="38100" dir="8100000" algn="tr" rotWithShape="0">
              <a:prstClr val="black">
                <a:alpha val="40000"/>
              </a:prstClr>
            </a:outerShdw>
          </a:effectLst>
          <a:scene3d>
            <a:camera prst="orthographicFront"/>
            <a:lightRig rig="threePt" dir="t"/>
          </a:scene3d>
          <a:sp3d>
            <a:bevelT prst="slope"/>
          </a:sp3d>
        </p:spPr>
        <p:txBody>
          <a:bodyPr wrap="none" lIns="68580" tIns="34290" rIns="68580" bIns="34290">
            <a:spAutoFit/>
          </a:bodyPr>
          <a:lstStyle/>
          <a:p>
            <a:pPr algn="ctr" fontAlgn="base">
              <a:spcBef>
                <a:spcPct val="0"/>
              </a:spcBef>
              <a:spcAft>
                <a:spcPct val="0"/>
              </a:spcAft>
              <a:defRPr/>
            </a:pPr>
            <a:r>
              <a:rPr lang="en-US" sz="7200" b="1" dirty="0">
                <a:ln w="13462">
                  <a:solidFill>
                    <a:prstClr val="white"/>
                  </a:solidFill>
                  <a:prstDash val="solid"/>
                </a:ln>
                <a:solidFill>
                  <a:srgbClr val="FF0000"/>
                </a:solidFill>
                <a:effectLst>
                  <a:outerShdw dist="38100" dir="2700000" algn="bl" rotWithShape="0">
                    <a:srgbClr val="4472C4"/>
                  </a:outerShdw>
                </a:effectLst>
                <a:latin typeface="Cooper Black" panose="0208090404030B020404" pitchFamily="18" charset="0"/>
              </a:rPr>
              <a:t>CHRISTIANITY</a:t>
            </a:r>
          </a:p>
        </p:txBody>
      </p:sp>
      <p:sp>
        <p:nvSpPr>
          <p:cNvPr id="2" name="Rectangle 1"/>
          <p:cNvSpPr/>
          <p:nvPr/>
        </p:nvSpPr>
        <p:spPr>
          <a:xfrm rot="20029823">
            <a:off x="2416749" y="2706046"/>
            <a:ext cx="7339189" cy="2954655"/>
          </a:xfrm>
          <a:prstGeom prst="rect">
            <a:avLst/>
          </a:prstGeom>
          <a:noFill/>
        </p:spPr>
        <p:txBody>
          <a:bodyPr wrap="none" lIns="68580" tIns="34290" rIns="68580" bIns="34290">
            <a:spAutoFit/>
          </a:bodyPr>
          <a:lstStyle/>
          <a:p>
            <a:pPr algn="ctr" fontAlgn="base">
              <a:spcBef>
                <a:spcPct val="0"/>
              </a:spcBef>
              <a:spcAft>
                <a:spcPct val="0"/>
              </a:spcAft>
              <a:defRPr/>
            </a:pPr>
            <a:r>
              <a:rPr lang="en-US" sz="1875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Brush Script MT" panose="03060802040406070304" pitchFamily="66" charset="0"/>
              </a:rPr>
              <a:t>Practices</a:t>
            </a:r>
          </a:p>
        </p:txBody>
      </p:sp>
    </p:spTree>
    <p:extLst>
      <p:ext uri="{BB962C8B-B14F-4D97-AF65-F5344CB8AC3E}">
        <p14:creationId xmlns:p14="http://schemas.microsoft.com/office/powerpoint/2010/main" val="72449484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640014" y="476250"/>
            <a:ext cx="70564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3200" u="sng">
                <a:solidFill>
                  <a:srgbClr val="000000"/>
                </a:solidFill>
                <a:latin typeface="Arial Rounded MT Bold" panose="020F0704030504030204" pitchFamily="34" charset="0"/>
              </a:rPr>
              <a:t>GOD THE FATHER</a:t>
            </a:r>
            <a:endParaRPr lang="en-US" altLang="en-US" sz="3200" u="sng">
              <a:solidFill>
                <a:srgbClr val="000000"/>
              </a:solidFill>
              <a:latin typeface="Arial Rounded MT Bold" panose="020F0704030504030204" pitchFamily="34" charset="0"/>
            </a:endParaRPr>
          </a:p>
        </p:txBody>
      </p:sp>
      <p:sp>
        <p:nvSpPr>
          <p:cNvPr id="5125" name="WordArt 5"/>
          <p:cNvSpPr>
            <a:spLocks noChangeArrowheads="1" noChangeShapeType="1" noTextEdit="1"/>
          </p:cNvSpPr>
          <p:nvPr/>
        </p:nvSpPr>
        <p:spPr bwMode="auto">
          <a:xfrm>
            <a:off x="1524000" y="2133601"/>
            <a:ext cx="56197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creator - makes things</a:t>
            </a:r>
          </a:p>
        </p:txBody>
      </p:sp>
      <p:sp>
        <p:nvSpPr>
          <p:cNvPr id="5126" name="WordArt 6"/>
          <p:cNvSpPr>
            <a:spLocks noChangeArrowheads="1" noChangeShapeType="1" noTextEdit="1"/>
          </p:cNvSpPr>
          <p:nvPr/>
        </p:nvSpPr>
        <p:spPr bwMode="auto">
          <a:xfrm>
            <a:off x="8688389" y="1412876"/>
            <a:ext cx="14954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loving</a:t>
            </a:r>
          </a:p>
        </p:txBody>
      </p:sp>
      <p:sp>
        <p:nvSpPr>
          <p:cNvPr id="5127" name="WordArt 7"/>
          <p:cNvSpPr>
            <a:spLocks noChangeArrowheads="1" noChangeShapeType="1" noTextEdit="1"/>
          </p:cNvSpPr>
          <p:nvPr/>
        </p:nvSpPr>
        <p:spPr bwMode="auto">
          <a:xfrm>
            <a:off x="7319963" y="3860801"/>
            <a:ext cx="232410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protector</a:t>
            </a:r>
          </a:p>
        </p:txBody>
      </p:sp>
      <p:sp>
        <p:nvSpPr>
          <p:cNvPr id="5128" name="WordArt 8"/>
          <p:cNvSpPr>
            <a:spLocks noChangeArrowheads="1" noChangeShapeType="1" noTextEdit="1"/>
          </p:cNvSpPr>
          <p:nvPr/>
        </p:nvSpPr>
        <p:spPr bwMode="auto">
          <a:xfrm>
            <a:off x="1524000" y="4005263"/>
            <a:ext cx="5761038" cy="18732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discipline</a:t>
            </a:r>
          </a:p>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("wait till your father gets home!")</a:t>
            </a:r>
            <a:endParaRPr lang="en-GB" sz="3600" kern="10">
              <a:ln w="9525">
                <a:solidFill>
                  <a:srgbClr val="000000"/>
                </a:solidFill>
                <a:round/>
                <a:headEnd/>
                <a:tailEnd/>
              </a:ln>
              <a:solidFill>
                <a:srgbClr val="FFFFFF"/>
              </a:solidFill>
              <a:latin typeface="Arial Black" panose="020B0A040201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507" y="1412876"/>
            <a:ext cx="8678612" cy="4878432"/>
          </a:xfrm>
          <a:prstGeom prst="rect">
            <a:avLst/>
          </a:prstGeom>
        </p:spPr>
      </p:pic>
    </p:spTree>
    <p:extLst>
      <p:ext uri="{BB962C8B-B14F-4D97-AF65-F5344CB8AC3E}">
        <p14:creationId xmlns:p14="http://schemas.microsoft.com/office/powerpoint/2010/main" val="16366106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style.rotation</p:attrName>
                                        </p:attrNameLst>
                                      </p:cBhvr>
                                      <p:tavLst>
                                        <p:tav tm="0">
                                          <p:val>
                                            <p:fltVal val="720"/>
                                          </p:val>
                                        </p:tav>
                                        <p:tav tm="100000">
                                          <p:val>
                                            <p:fltVal val="0"/>
                                          </p:val>
                                        </p:tav>
                                      </p:tavLst>
                                    </p:anim>
                                    <p:anim calcmode="lin" valueType="num">
                                      <p:cBhvr>
                                        <p:cTn id="25" dur="2000" fill="hold"/>
                                        <p:tgtEl>
                                          <p:spTgt spid="2"/>
                                        </p:tgtEl>
                                        <p:attrNameLst>
                                          <p:attrName>ppt_h</p:attrName>
                                        </p:attrNameLst>
                                      </p:cBhvr>
                                      <p:tavLst>
                                        <p:tav tm="0">
                                          <p:val>
                                            <p:fltVal val="0"/>
                                          </p:val>
                                        </p:tav>
                                        <p:tav tm="100000">
                                          <p:val>
                                            <p:strVal val="#ppt_h"/>
                                          </p:val>
                                        </p:tav>
                                      </p:tavLst>
                                    </p:anim>
                                    <p:anim calcmode="lin" valueType="num">
                                      <p:cBhvr>
                                        <p:cTn id="26"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P spid="5127" grpId="0" animBg="1"/>
      <p:bldP spid="512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sp>
        <p:nvSpPr>
          <p:cNvPr id="65538" name="WordArt 4"/>
          <p:cNvSpPr>
            <a:spLocks noChangeArrowheads="1" noChangeShapeType="1" noTextEdit="1"/>
          </p:cNvSpPr>
          <p:nvPr/>
        </p:nvSpPr>
        <p:spPr bwMode="auto">
          <a:xfrm>
            <a:off x="4019551" y="549276"/>
            <a:ext cx="3865563" cy="4857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2700" kern="10">
                <a:ln w="9525">
                  <a:solidFill>
                    <a:srgbClr val="000000"/>
                  </a:solidFill>
                  <a:round/>
                  <a:headEnd/>
                  <a:tailEnd/>
                </a:ln>
                <a:solidFill>
                  <a:srgbClr val="FFFFFF"/>
                </a:solidFill>
                <a:latin typeface="Arial Black" panose="020B0A04020102020204" pitchFamily="34" charset="0"/>
              </a:rPr>
              <a:t>KEY WORDS</a:t>
            </a:r>
          </a:p>
        </p:txBody>
      </p:sp>
      <p:graphicFrame>
        <p:nvGraphicFramePr>
          <p:cNvPr id="2127" name="Group 79"/>
          <p:cNvGraphicFramePr>
            <a:graphicFrameLocks noGrp="1"/>
          </p:cNvGraphicFramePr>
          <p:nvPr/>
        </p:nvGraphicFramePr>
        <p:xfrm>
          <a:off x="1919289" y="1593851"/>
          <a:ext cx="8424863" cy="4356099"/>
        </p:xfrm>
        <a:graphic>
          <a:graphicData uri="http://schemas.openxmlformats.org/drawingml/2006/table">
            <a:tbl>
              <a:tblPr/>
              <a:tblGrid>
                <a:gridCol w="2105695">
                  <a:extLst>
                    <a:ext uri="{9D8B030D-6E8A-4147-A177-3AD203B41FA5}">
                      <a16:colId xmlns:a16="http://schemas.microsoft.com/office/drawing/2014/main" val="20000"/>
                    </a:ext>
                  </a:extLst>
                </a:gridCol>
                <a:gridCol w="2107780">
                  <a:extLst>
                    <a:ext uri="{9D8B030D-6E8A-4147-A177-3AD203B41FA5}">
                      <a16:colId xmlns:a16="http://schemas.microsoft.com/office/drawing/2014/main" val="20001"/>
                    </a:ext>
                  </a:extLst>
                </a:gridCol>
                <a:gridCol w="2105693">
                  <a:extLst>
                    <a:ext uri="{9D8B030D-6E8A-4147-A177-3AD203B41FA5}">
                      <a16:colId xmlns:a16="http://schemas.microsoft.com/office/drawing/2014/main" val="20002"/>
                    </a:ext>
                  </a:extLst>
                </a:gridCol>
                <a:gridCol w="2105695">
                  <a:extLst>
                    <a:ext uri="{9D8B030D-6E8A-4147-A177-3AD203B41FA5}">
                      <a16:colId xmlns:a16="http://schemas.microsoft.com/office/drawing/2014/main" val="20003"/>
                    </a:ext>
                  </a:extLst>
                </a:gridCol>
              </a:tblGrid>
              <a:tr h="14515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CONGREGATION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DENOMINATION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LITURGY</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CONFIRMATION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308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EUCHARIST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BAPTISM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SACRAMENTS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SUPPLICATION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5150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LOURDES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SERMON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ECUMENICALISM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CHURCH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67499" marR="67499" marT="35099" marB="350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10025386"/>
      </p:ext>
    </p:extLst>
  </p:cSld>
  <p:clrMapOvr>
    <a:masterClrMapping/>
  </p:clrMapOvr>
  <p:transition spd="slow">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969668"/>
      </p:ext>
    </p:extLst>
  </p:cSld>
  <p:clrMapOvr>
    <a:masterClrMapping/>
  </p:clrMapOvr>
  <p:transition spd="slow">
    <p:split orient="vert"/>
  </p:transition>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08214" y="1341438"/>
            <a:ext cx="345598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rPr>
              <a:t>If it helps, think of them as </a:t>
            </a:r>
            <a:r>
              <a:rPr lang="en-GB" altLang="en-US" sz="1800" b="1">
                <a:solidFill>
                  <a:srgbClr val="000000"/>
                </a:solidFill>
              </a:rPr>
              <a:t>CRISPIANS!</a:t>
            </a:r>
          </a:p>
          <a:p>
            <a:pPr fontAlgn="base">
              <a:spcBef>
                <a:spcPct val="50000"/>
              </a:spcBef>
              <a:spcAft>
                <a:spcPct val="0"/>
              </a:spcAft>
              <a:buNone/>
            </a:pPr>
            <a:r>
              <a:rPr lang="en-GB" altLang="en-US" sz="1800">
                <a:solidFill>
                  <a:srgbClr val="000000"/>
                </a:solidFill>
              </a:rPr>
              <a:t>(They come in different flavours, but they’re all still the same religion – like crisps come in different flavours but they’re all still crisps).</a:t>
            </a:r>
            <a:endParaRPr lang="en-US" altLang="en-US" sz="1800">
              <a:solidFill>
                <a:srgbClr val="000000"/>
              </a:solidFill>
            </a:endParaRPr>
          </a:p>
        </p:txBody>
      </p:sp>
      <p:pic>
        <p:nvPicPr>
          <p:cNvPr id="4103" name="Picture 7" descr="Crisps_02_Walkers_Salt_And_Sh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1341439"/>
            <a:ext cx="5014912"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8"/>
          <p:cNvSpPr txBox="1">
            <a:spLocks noChangeArrowheads="1"/>
          </p:cNvSpPr>
          <p:nvPr/>
        </p:nvSpPr>
        <p:spPr bwMode="auto">
          <a:xfrm>
            <a:off x="2063750" y="5734050"/>
            <a:ext cx="806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2400">
                <a:solidFill>
                  <a:srgbClr val="000000"/>
                </a:solidFill>
              </a:rPr>
              <a:t>So you’ve got….</a:t>
            </a:r>
            <a:endParaRPr lang="en-US" altLang="en-US" sz="2400">
              <a:solidFill>
                <a:srgbClr val="000000"/>
              </a:solidFill>
            </a:endParaRPr>
          </a:p>
        </p:txBody>
      </p:sp>
    </p:spTree>
    <p:extLst>
      <p:ext uri="{BB962C8B-B14F-4D97-AF65-F5344CB8AC3E}">
        <p14:creationId xmlns:p14="http://schemas.microsoft.com/office/powerpoint/2010/main" val="18298349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5" presetClass="entr" presetSubtype="0" fill="hold" grpId="0" nodeType="clickEffect">
                                  <p:stCondLst>
                                    <p:cond delay="0"/>
                                  </p:stCondLst>
                                  <p:iterate type="wd">
                                    <p:tmPct val="10000"/>
                                  </p:iterate>
                                  <p:childTnLst>
                                    <p:set>
                                      <p:cBhvr>
                                        <p:cTn id="14" dur="1" fill="hold">
                                          <p:stCondLst>
                                            <p:cond delay="0"/>
                                          </p:stCondLst>
                                        </p:cTn>
                                        <p:tgtEl>
                                          <p:spTgt spid="4104"/>
                                        </p:tgtEl>
                                        <p:attrNameLst>
                                          <p:attrName>style.visibility</p:attrName>
                                        </p:attrNameLst>
                                      </p:cBhvr>
                                      <p:to>
                                        <p:strVal val="visible"/>
                                      </p:to>
                                    </p:set>
                                    <p:anim calcmode="lin" valueType="num">
                                      <p:cBhvr>
                                        <p:cTn id="15" dur="500" decel="50000" fill="hold">
                                          <p:stCondLst>
                                            <p:cond delay="0"/>
                                          </p:stCondLst>
                                        </p:cTn>
                                        <p:tgtEl>
                                          <p:spTgt spid="410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10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104"/>
                                        </p:tgtEl>
                                        <p:attrNameLst>
                                          <p:attrName>ppt_w</p:attrName>
                                        </p:attrNameLst>
                                      </p:cBhvr>
                                      <p:tavLst>
                                        <p:tav tm="0">
                                          <p:val>
                                            <p:strVal val="#ppt_w*.05"/>
                                          </p:val>
                                        </p:tav>
                                        <p:tav tm="100000">
                                          <p:val>
                                            <p:strVal val="#ppt_w"/>
                                          </p:val>
                                        </p:tav>
                                      </p:tavLst>
                                    </p:anim>
                                    <p:anim calcmode="lin" valueType="num">
                                      <p:cBhvr>
                                        <p:cTn id="18" dur="1000" fill="hold"/>
                                        <p:tgtEl>
                                          <p:spTgt spid="410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10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10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10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4"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25000">
              <a:srgbClr val="FF66FF"/>
            </a:gs>
            <a:gs pos="63000">
              <a:srgbClr val="FF0066"/>
            </a:gs>
            <a:gs pos="100000">
              <a:srgbClr val="FF0000"/>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777875"/>
            <a:ext cx="1104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919289" y="333376"/>
            <a:ext cx="3889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BAPTISTS.</a:t>
            </a:r>
            <a:endParaRPr lang="en-US" altLang="en-US" sz="1800">
              <a:solidFill>
                <a:srgbClr val="000000"/>
              </a:solidFill>
              <a:latin typeface="Cooper Black" panose="0208090404030B020404" pitchFamily="18" charset="0"/>
            </a:endParaRPr>
          </a:p>
        </p:txBody>
      </p:sp>
      <p:pic>
        <p:nvPicPr>
          <p:cNvPr id="6149" name="Picture 5" descr="petrus-venter-bap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692150"/>
            <a:ext cx="171132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p:cNvSpPr txBox="1">
            <a:spLocks noChangeArrowheads="1"/>
          </p:cNvSpPr>
          <p:nvPr/>
        </p:nvSpPr>
        <p:spPr bwMode="auto">
          <a:xfrm>
            <a:off x="1703389" y="2565400"/>
            <a:ext cx="2447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They’re like Cheese And Onion Flavour Crispians.</a:t>
            </a:r>
            <a:endParaRPr lang="en-US" altLang="en-US" sz="1400">
              <a:solidFill>
                <a:srgbClr val="000000"/>
              </a:solidFill>
              <a:latin typeface="Tahoma" panose="020B0604030504040204" pitchFamily="34" charset="0"/>
            </a:endParaRPr>
          </a:p>
        </p:txBody>
      </p:sp>
      <p:pic>
        <p:nvPicPr>
          <p:cNvPr id="6151" name="Picture 7" descr="20117-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692150"/>
            <a:ext cx="11557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8"/>
          <p:cNvSpPr txBox="1">
            <a:spLocks noChangeArrowheads="1"/>
          </p:cNvSpPr>
          <p:nvPr/>
        </p:nvSpPr>
        <p:spPr bwMode="auto">
          <a:xfrm>
            <a:off x="4440239" y="333376"/>
            <a:ext cx="2160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METHODISTS</a:t>
            </a:r>
            <a:endParaRPr lang="en-US" altLang="en-US" sz="1800">
              <a:solidFill>
                <a:srgbClr val="000000"/>
              </a:solidFill>
              <a:latin typeface="Cooper Black" panose="0208090404030B020404" pitchFamily="18" charset="0"/>
            </a:endParaRPr>
          </a:p>
        </p:txBody>
      </p:sp>
      <p:pic>
        <p:nvPicPr>
          <p:cNvPr id="6153" name="Picture 9" descr="wesl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9" y="692150"/>
            <a:ext cx="13350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12"/>
          <p:cNvSpPr txBox="1">
            <a:spLocks noChangeArrowheads="1"/>
          </p:cNvSpPr>
          <p:nvPr/>
        </p:nvSpPr>
        <p:spPr bwMode="auto">
          <a:xfrm>
            <a:off x="4151313" y="2565400"/>
            <a:ext cx="2305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They’re like Plain flavour Crispians.</a:t>
            </a:r>
            <a:endParaRPr lang="en-US" altLang="en-US" sz="1400">
              <a:solidFill>
                <a:srgbClr val="000000"/>
              </a:solidFill>
              <a:latin typeface="Tahoma" panose="020B0604030504040204" pitchFamily="34" charset="0"/>
            </a:endParaRPr>
          </a:p>
        </p:txBody>
      </p:sp>
      <p:pic>
        <p:nvPicPr>
          <p:cNvPr id="6157" name="Picture 13"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765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 Box 14"/>
          <p:cNvSpPr txBox="1">
            <a:spLocks noChangeArrowheads="1"/>
          </p:cNvSpPr>
          <p:nvPr/>
        </p:nvSpPr>
        <p:spPr bwMode="auto">
          <a:xfrm>
            <a:off x="6888163" y="333376"/>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ROMAN CATHOLICS</a:t>
            </a:r>
            <a:endParaRPr lang="en-US" altLang="en-US" sz="1800">
              <a:solidFill>
                <a:srgbClr val="000000"/>
              </a:solidFill>
              <a:latin typeface="Cooper Black" panose="0208090404030B020404" pitchFamily="18" charset="0"/>
            </a:endParaRPr>
          </a:p>
        </p:txBody>
      </p:sp>
      <p:sp>
        <p:nvSpPr>
          <p:cNvPr id="6160" name="Text Box 16"/>
          <p:cNvSpPr txBox="1">
            <a:spLocks noChangeArrowheads="1"/>
          </p:cNvSpPr>
          <p:nvPr/>
        </p:nvSpPr>
        <p:spPr bwMode="auto">
          <a:xfrm>
            <a:off x="6959600" y="2565400"/>
            <a:ext cx="2520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Definitely Worcester Sauce flavour Crispians.</a:t>
            </a:r>
            <a:endParaRPr lang="en-US" altLang="en-US" sz="1400">
              <a:solidFill>
                <a:srgbClr val="000000"/>
              </a:solidFill>
              <a:latin typeface="Tahoma" panose="020B0604030504040204" pitchFamily="34" charset="0"/>
            </a:endParaRPr>
          </a:p>
        </p:txBody>
      </p:sp>
      <p:pic>
        <p:nvPicPr>
          <p:cNvPr id="6163" name="Picture 19" descr="father-t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2651" y="808039"/>
            <a:ext cx="166687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17" descr="_Walkers%20Worcester%20Sauce%20Flavour%20Cris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7438" y="808038"/>
            <a:ext cx="12874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8"/>
          <p:cNvSpPr txBox="1">
            <a:spLocks noChangeArrowheads="1"/>
          </p:cNvSpPr>
          <p:nvPr/>
        </p:nvSpPr>
        <p:spPr bwMode="auto">
          <a:xfrm>
            <a:off x="1847851" y="3644900"/>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THE CHURCH OF ENGLAND</a:t>
            </a:r>
            <a:endParaRPr lang="en-US" altLang="en-US" sz="1800">
              <a:solidFill>
                <a:srgbClr val="000000"/>
              </a:solidFill>
              <a:latin typeface="Cooper Black" panose="0208090404030B020404" pitchFamily="18" charset="0"/>
            </a:endParaRPr>
          </a:p>
        </p:txBody>
      </p:sp>
      <p:pic>
        <p:nvPicPr>
          <p:cNvPr id="6164"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09789" y="4387850"/>
            <a:ext cx="1152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1" descr="Dibley_071211093205056_wideweb__300x37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4700" y="4346576"/>
            <a:ext cx="1441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 name="Text Box 22"/>
          <p:cNvSpPr txBox="1">
            <a:spLocks noChangeArrowheads="1"/>
          </p:cNvSpPr>
          <p:nvPr/>
        </p:nvSpPr>
        <p:spPr bwMode="auto">
          <a:xfrm>
            <a:off x="1703389" y="6237288"/>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Prawn Cocktail Crispians.</a:t>
            </a:r>
            <a:endParaRPr lang="en-US" altLang="en-US" sz="1400">
              <a:solidFill>
                <a:srgbClr val="000000"/>
              </a:solidFill>
              <a:latin typeface="Tahoma" panose="020B0604030504040204" pitchFamily="34" charset="0"/>
            </a:endParaRPr>
          </a:p>
        </p:txBody>
      </p:sp>
      <p:pic>
        <p:nvPicPr>
          <p:cNvPr id="6167" name="Picture 23" descr="180x252_walk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2313" y="4238626"/>
            <a:ext cx="1439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8" name="Text Box 24"/>
          <p:cNvSpPr txBox="1">
            <a:spLocks noChangeArrowheads="1"/>
          </p:cNvSpPr>
          <p:nvPr/>
        </p:nvSpPr>
        <p:spPr bwMode="auto">
          <a:xfrm>
            <a:off x="4583113" y="371633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QUAKERS</a:t>
            </a:r>
            <a:endParaRPr lang="en-US" altLang="en-US" sz="1800">
              <a:solidFill>
                <a:srgbClr val="000000"/>
              </a:solidFill>
              <a:latin typeface="Cooper Black" panose="0208090404030B020404" pitchFamily="18" charset="0"/>
            </a:endParaRPr>
          </a:p>
        </p:txBody>
      </p:sp>
      <p:pic>
        <p:nvPicPr>
          <p:cNvPr id="6169" name="Picture 25" descr="quak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7575" y="4149726"/>
            <a:ext cx="11874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Text Box 26"/>
          <p:cNvSpPr txBox="1">
            <a:spLocks noChangeArrowheads="1"/>
          </p:cNvSpPr>
          <p:nvPr/>
        </p:nvSpPr>
        <p:spPr bwMode="auto">
          <a:xfrm>
            <a:off x="4224339" y="6237288"/>
            <a:ext cx="2232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Porridge flavour.</a:t>
            </a:r>
            <a:endParaRPr lang="en-US" altLang="en-US" sz="1400">
              <a:solidFill>
                <a:srgbClr val="000000"/>
              </a:solidFill>
              <a:latin typeface="Tahoma" panose="020B0604030504040204" pitchFamily="34" charset="0"/>
            </a:endParaRPr>
          </a:p>
        </p:txBody>
      </p:sp>
      <p:pic>
        <p:nvPicPr>
          <p:cNvPr id="6171" name="Picture 27" descr="untitledPOD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0238" y="4149725"/>
            <a:ext cx="1770062"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2" name="Text Box 28"/>
          <p:cNvSpPr txBox="1">
            <a:spLocks noChangeArrowheads="1"/>
          </p:cNvSpPr>
          <p:nvPr/>
        </p:nvSpPr>
        <p:spPr bwMode="auto">
          <a:xfrm>
            <a:off x="6888164" y="3573463"/>
            <a:ext cx="287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800">
                <a:solidFill>
                  <a:srgbClr val="000000"/>
                </a:solidFill>
                <a:latin typeface="Cooper Black" panose="0208090404030B020404" pitchFamily="18" charset="0"/>
              </a:rPr>
              <a:t>THE SALVATION ARMY</a:t>
            </a:r>
            <a:endParaRPr lang="en-US" altLang="en-US" sz="1800">
              <a:solidFill>
                <a:srgbClr val="000000"/>
              </a:solidFill>
              <a:latin typeface="Cooper Black" panose="0208090404030B020404" pitchFamily="18" charset="0"/>
            </a:endParaRPr>
          </a:p>
        </p:txBody>
      </p:sp>
      <p:pic>
        <p:nvPicPr>
          <p:cNvPr id="6173" name="Picture 29" descr="untitledsally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04063" y="4149725"/>
            <a:ext cx="1460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 name="Text Box 30"/>
          <p:cNvSpPr txBox="1">
            <a:spLocks noChangeArrowheads="1"/>
          </p:cNvSpPr>
          <p:nvPr/>
        </p:nvSpPr>
        <p:spPr bwMode="auto">
          <a:xfrm>
            <a:off x="7104064" y="6237288"/>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1400">
                <a:solidFill>
                  <a:srgbClr val="000000"/>
                </a:solidFill>
                <a:latin typeface="Tahoma" panose="020B0604030504040204" pitchFamily="34" charset="0"/>
              </a:rPr>
              <a:t>Nice’n’spicy</a:t>
            </a:r>
            <a:endParaRPr lang="en-US" altLang="en-US" sz="1400">
              <a:solidFill>
                <a:srgbClr val="000000"/>
              </a:solidFill>
              <a:latin typeface="Tahoma" panose="020B0604030504040204" pitchFamily="34" charset="0"/>
            </a:endParaRPr>
          </a:p>
        </p:txBody>
      </p:sp>
      <p:pic>
        <p:nvPicPr>
          <p:cNvPr id="6175" name="Picture 31" descr="SGN055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75438" y="42386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6" name="Text Box 32"/>
          <p:cNvSpPr txBox="1">
            <a:spLocks noChangeArrowheads="1"/>
          </p:cNvSpPr>
          <p:nvPr/>
        </p:nvSpPr>
        <p:spPr bwMode="auto">
          <a:xfrm>
            <a:off x="1992314" y="2492375"/>
            <a:ext cx="83518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GB" altLang="en-US" sz="2400">
                <a:solidFill>
                  <a:srgbClr val="000000"/>
                </a:solidFill>
                <a:latin typeface="Cooper Black" panose="0208090404030B020404" pitchFamily="18" charset="0"/>
              </a:rPr>
              <a:t>SO EVEN THOUGH THEY ARE ALL DIFFERENT AND HAVE DIFFERENT THOUGHTS AND BELIEFS, THEY ARE </a:t>
            </a:r>
            <a:r>
              <a:rPr lang="en-GB" altLang="en-US" sz="3600" b="1">
                <a:solidFill>
                  <a:srgbClr val="000000"/>
                </a:solidFill>
                <a:latin typeface="Cooper Black" panose="0208090404030B020404" pitchFamily="18" charset="0"/>
              </a:rPr>
              <a:t>ALL STILL CHRISTIANS!</a:t>
            </a:r>
            <a:endParaRPr lang="en-US" altLang="en-US" sz="3600" b="1">
              <a:solidFill>
                <a:srgbClr val="000000"/>
              </a:solidFill>
              <a:latin typeface="Cooper Black" panose="0208090404030B020404" pitchFamily="18" charset="0"/>
            </a:endParaRPr>
          </a:p>
        </p:txBody>
      </p:sp>
    </p:spTree>
    <p:extLst>
      <p:ext uri="{BB962C8B-B14F-4D97-AF65-F5344CB8AC3E}">
        <p14:creationId xmlns:p14="http://schemas.microsoft.com/office/powerpoint/2010/main" val="271122949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148"/>
                                        </p:tgtEl>
                                        <p:attrNameLst>
                                          <p:attrName>ppt_y</p:attrName>
                                        </p:attrNameLst>
                                      </p:cBhvr>
                                      <p:tavLst>
                                        <p:tav tm="0">
                                          <p:val>
                                            <p:strVal val="#ppt_y"/>
                                          </p:val>
                                        </p:tav>
                                        <p:tav tm="100000">
                                          <p:val>
                                            <p:strVal val="#ppt_y"/>
                                          </p:val>
                                        </p:tav>
                                      </p:tavLst>
                                    </p:anim>
                                    <p:anim calcmode="lin" valueType="num">
                                      <p:cBhvr>
                                        <p:cTn id="9" dur="500" fill="hold"/>
                                        <p:tgtEl>
                                          <p:spTgt spid="614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14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1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wipe(down)">
                                      <p:cBhvr>
                                        <p:cTn id="16" dur="580">
                                          <p:stCondLst>
                                            <p:cond delay="0"/>
                                          </p:stCondLst>
                                        </p:cTn>
                                        <p:tgtEl>
                                          <p:spTgt spid="6149"/>
                                        </p:tgtEl>
                                      </p:cBhvr>
                                    </p:animEffect>
                                    <p:anim calcmode="lin" valueType="num">
                                      <p:cBhvr>
                                        <p:cTn id="17" dur="1822" tmFilter="0,0; 0.14,0.36; 0.43,0.73; 0.71,0.91; 1.0,1.0">
                                          <p:stCondLst>
                                            <p:cond delay="0"/>
                                          </p:stCondLst>
                                        </p:cTn>
                                        <p:tgtEl>
                                          <p:spTgt spid="614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14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14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14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149"/>
                                        </p:tgtEl>
                                        <p:attrNameLst>
                                          <p:attrName>ppt_y</p:attrName>
                                        </p:attrNameLst>
                                      </p:cBhvr>
                                      <p:tavLst>
                                        <p:tav tm="0" fmla="#ppt_y-sin(pi*$)/81">
                                          <p:val>
                                            <p:fltVal val="0"/>
                                          </p:val>
                                        </p:tav>
                                        <p:tav tm="100000">
                                          <p:val>
                                            <p:fltVal val="1"/>
                                          </p:val>
                                        </p:tav>
                                      </p:tavLst>
                                    </p:anim>
                                    <p:animScale>
                                      <p:cBhvr>
                                        <p:cTn id="22" dur="26">
                                          <p:stCondLst>
                                            <p:cond delay="650"/>
                                          </p:stCondLst>
                                        </p:cTn>
                                        <p:tgtEl>
                                          <p:spTgt spid="6149"/>
                                        </p:tgtEl>
                                      </p:cBhvr>
                                      <p:to x="100000" y="60000"/>
                                    </p:animScale>
                                    <p:animScale>
                                      <p:cBhvr>
                                        <p:cTn id="23" dur="166" decel="50000">
                                          <p:stCondLst>
                                            <p:cond delay="676"/>
                                          </p:stCondLst>
                                        </p:cTn>
                                        <p:tgtEl>
                                          <p:spTgt spid="6149"/>
                                        </p:tgtEl>
                                      </p:cBhvr>
                                      <p:to x="100000" y="100000"/>
                                    </p:animScale>
                                    <p:animScale>
                                      <p:cBhvr>
                                        <p:cTn id="24" dur="26">
                                          <p:stCondLst>
                                            <p:cond delay="1312"/>
                                          </p:stCondLst>
                                        </p:cTn>
                                        <p:tgtEl>
                                          <p:spTgt spid="6149"/>
                                        </p:tgtEl>
                                      </p:cBhvr>
                                      <p:to x="100000" y="80000"/>
                                    </p:animScale>
                                    <p:animScale>
                                      <p:cBhvr>
                                        <p:cTn id="25" dur="166" decel="50000">
                                          <p:stCondLst>
                                            <p:cond delay="1338"/>
                                          </p:stCondLst>
                                        </p:cTn>
                                        <p:tgtEl>
                                          <p:spTgt spid="6149"/>
                                        </p:tgtEl>
                                      </p:cBhvr>
                                      <p:to x="100000" y="100000"/>
                                    </p:animScale>
                                    <p:animScale>
                                      <p:cBhvr>
                                        <p:cTn id="26" dur="26">
                                          <p:stCondLst>
                                            <p:cond delay="1642"/>
                                          </p:stCondLst>
                                        </p:cTn>
                                        <p:tgtEl>
                                          <p:spTgt spid="6149"/>
                                        </p:tgtEl>
                                      </p:cBhvr>
                                      <p:to x="100000" y="90000"/>
                                    </p:animScale>
                                    <p:animScale>
                                      <p:cBhvr>
                                        <p:cTn id="27" dur="166" decel="50000">
                                          <p:stCondLst>
                                            <p:cond delay="1668"/>
                                          </p:stCondLst>
                                        </p:cTn>
                                        <p:tgtEl>
                                          <p:spTgt spid="6149"/>
                                        </p:tgtEl>
                                      </p:cBhvr>
                                      <p:to x="100000" y="100000"/>
                                    </p:animScale>
                                    <p:animScale>
                                      <p:cBhvr>
                                        <p:cTn id="28" dur="26">
                                          <p:stCondLst>
                                            <p:cond delay="1808"/>
                                          </p:stCondLst>
                                        </p:cTn>
                                        <p:tgtEl>
                                          <p:spTgt spid="6149"/>
                                        </p:tgtEl>
                                      </p:cBhvr>
                                      <p:to x="100000" y="95000"/>
                                    </p:animScale>
                                    <p:animScale>
                                      <p:cBhvr>
                                        <p:cTn id="29" dur="166" decel="50000">
                                          <p:stCondLst>
                                            <p:cond delay="1834"/>
                                          </p:stCondLst>
                                        </p:cTn>
                                        <p:tgtEl>
                                          <p:spTgt spid="6149"/>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15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1" presetClass="entr" presetSubtype="0" fill="hold" nodeType="clickEffect">
                                  <p:stCondLst>
                                    <p:cond delay="0"/>
                                  </p:stCondLst>
                                  <p:childTnLst>
                                    <p:set>
                                      <p:cBhvr>
                                        <p:cTn id="37" dur="1" fill="hold">
                                          <p:stCondLst>
                                            <p:cond delay="0"/>
                                          </p:stCondLst>
                                        </p:cTn>
                                        <p:tgtEl>
                                          <p:spTgt spid="6151"/>
                                        </p:tgtEl>
                                        <p:attrNameLst>
                                          <p:attrName>style.visibility</p:attrName>
                                        </p:attrNameLst>
                                      </p:cBhvr>
                                      <p:to>
                                        <p:strVal val="visible"/>
                                      </p:to>
                                    </p:set>
                                    <p:animEffect transition="in" filter="fade">
                                      <p:cBhvr>
                                        <p:cTn id="38" dur="770" decel="100000"/>
                                        <p:tgtEl>
                                          <p:spTgt spid="6151"/>
                                        </p:tgtEl>
                                      </p:cBhvr>
                                    </p:animEffect>
                                    <p:animScale>
                                      <p:cBhvr>
                                        <p:cTn id="39" dur="770" decel="100000"/>
                                        <p:tgtEl>
                                          <p:spTgt spid="6151"/>
                                        </p:tgtEl>
                                      </p:cBhvr>
                                      <p:from x="10000" y="10000"/>
                                      <p:to x="200000" y="450000"/>
                                    </p:animScale>
                                    <p:animScale>
                                      <p:cBhvr>
                                        <p:cTn id="40" dur="1230" accel="100000" fill="hold">
                                          <p:stCondLst>
                                            <p:cond delay="770"/>
                                          </p:stCondLst>
                                        </p:cTn>
                                        <p:tgtEl>
                                          <p:spTgt spid="6151"/>
                                        </p:tgtEl>
                                      </p:cBhvr>
                                      <p:from x="200000" y="450000"/>
                                      <p:to x="100000" y="100000"/>
                                    </p:animScale>
                                    <p:set>
                                      <p:cBhvr>
                                        <p:cTn id="41" dur="770" fill="hold"/>
                                        <p:tgtEl>
                                          <p:spTgt spid="6151"/>
                                        </p:tgtEl>
                                        <p:attrNameLst>
                                          <p:attrName>ppt_x</p:attrName>
                                        </p:attrNameLst>
                                      </p:cBhvr>
                                      <p:to>
                                        <p:strVal val="(0.5)"/>
                                      </p:to>
                                    </p:set>
                                    <p:anim from="(0.5)" to="(#ppt_x)" calcmode="lin" valueType="num">
                                      <p:cBhvr>
                                        <p:cTn id="42" dur="1230" accel="100000" fill="hold">
                                          <p:stCondLst>
                                            <p:cond delay="770"/>
                                          </p:stCondLst>
                                        </p:cTn>
                                        <p:tgtEl>
                                          <p:spTgt spid="6151"/>
                                        </p:tgtEl>
                                        <p:attrNameLst>
                                          <p:attrName>ppt_x</p:attrName>
                                        </p:attrNameLst>
                                      </p:cBhvr>
                                    </p:anim>
                                    <p:set>
                                      <p:cBhvr>
                                        <p:cTn id="43" dur="770" fill="hold"/>
                                        <p:tgtEl>
                                          <p:spTgt spid="6151"/>
                                        </p:tgtEl>
                                        <p:attrNameLst>
                                          <p:attrName>ppt_y</p:attrName>
                                        </p:attrNameLst>
                                      </p:cBhvr>
                                      <p:to>
                                        <p:strVal val="(#ppt_y+0.4)"/>
                                      </p:to>
                                    </p:set>
                                    <p:anim from="(#ppt_y+0.4)" to="(#ppt_y)" calcmode="lin" valueType="num">
                                      <p:cBhvr>
                                        <p:cTn id="44" dur="1230" accel="100000" fill="hold">
                                          <p:stCondLst>
                                            <p:cond delay="770"/>
                                          </p:stCondLst>
                                        </p:cTn>
                                        <p:tgtEl>
                                          <p:spTgt spid="6151"/>
                                        </p:tgtEl>
                                        <p:attrNameLst>
                                          <p:attrName>ppt_y</p:attrName>
                                        </p:attrNameLst>
                                      </p:cBhvr>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6152"/>
                                        </p:tgtEl>
                                        <p:attrNameLst>
                                          <p:attrName>style.visibility</p:attrName>
                                        </p:attrNameLst>
                                      </p:cBhvr>
                                      <p:to>
                                        <p:strVal val="visible"/>
                                      </p:to>
                                    </p:set>
                                    <p:anim calcmode="lin" valueType="num">
                                      <p:cBhvr>
                                        <p:cTn id="49" dur="500" fill="hold"/>
                                        <p:tgtEl>
                                          <p:spTgt spid="615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152"/>
                                        </p:tgtEl>
                                        <p:attrNameLst>
                                          <p:attrName>ppt_y</p:attrName>
                                        </p:attrNameLst>
                                      </p:cBhvr>
                                      <p:tavLst>
                                        <p:tav tm="0">
                                          <p:val>
                                            <p:strVal val="#ppt_y"/>
                                          </p:val>
                                        </p:tav>
                                        <p:tav tm="100000">
                                          <p:val>
                                            <p:strVal val="#ppt_y"/>
                                          </p:val>
                                        </p:tav>
                                      </p:tavLst>
                                    </p:anim>
                                    <p:anim calcmode="lin" valueType="num">
                                      <p:cBhvr>
                                        <p:cTn id="51" dur="500" fill="hold"/>
                                        <p:tgtEl>
                                          <p:spTgt spid="615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15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1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0"/>
                                  </p:stCondLst>
                                  <p:childTnLst>
                                    <p:set>
                                      <p:cBhvr>
                                        <p:cTn id="57" dur="1" fill="hold">
                                          <p:stCondLst>
                                            <p:cond delay="0"/>
                                          </p:stCondLst>
                                        </p:cTn>
                                        <p:tgtEl>
                                          <p:spTgt spid="6153"/>
                                        </p:tgtEl>
                                        <p:attrNameLst>
                                          <p:attrName>style.visibility</p:attrName>
                                        </p:attrNameLst>
                                      </p:cBhvr>
                                      <p:to>
                                        <p:strVal val="visible"/>
                                      </p:to>
                                    </p:set>
                                    <p:animEffect transition="in" filter="wipe(down)">
                                      <p:cBhvr>
                                        <p:cTn id="58" dur="580">
                                          <p:stCondLst>
                                            <p:cond delay="0"/>
                                          </p:stCondLst>
                                        </p:cTn>
                                        <p:tgtEl>
                                          <p:spTgt spid="6153"/>
                                        </p:tgtEl>
                                      </p:cBhvr>
                                    </p:animEffect>
                                    <p:anim calcmode="lin" valueType="num">
                                      <p:cBhvr>
                                        <p:cTn id="59" dur="1822" tmFilter="0,0; 0.14,0.36; 0.43,0.73; 0.71,0.91; 1.0,1.0">
                                          <p:stCondLst>
                                            <p:cond delay="0"/>
                                          </p:stCondLst>
                                        </p:cTn>
                                        <p:tgtEl>
                                          <p:spTgt spid="615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15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15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15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153"/>
                                        </p:tgtEl>
                                        <p:attrNameLst>
                                          <p:attrName>ppt_y</p:attrName>
                                        </p:attrNameLst>
                                      </p:cBhvr>
                                      <p:tavLst>
                                        <p:tav tm="0" fmla="#ppt_y-sin(pi*$)/81">
                                          <p:val>
                                            <p:fltVal val="0"/>
                                          </p:val>
                                        </p:tav>
                                        <p:tav tm="100000">
                                          <p:val>
                                            <p:fltVal val="1"/>
                                          </p:val>
                                        </p:tav>
                                      </p:tavLst>
                                    </p:anim>
                                    <p:animScale>
                                      <p:cBhvr>
                                        <p:cTn id="64" dur="26">
                                          <p:stCondLst>
                                            <p:cond delay="650"/>
                                          </p:stCondLst>
                                        </p:cTn>
                                        <p:tgtEl>
                                          <p:spTgt spid="6153"/>
                                        </p:tgtEl>
                                      </p:cBhvr>
                                      <p:to x="100000" y="60000"/>
                                    </p:animScale>
                                    <p:animScale>
                                      <p:cBhvr>
                                        <p:cTn id="65" dur="166" decel="50000">
                                          <p:stCondLst>
                                            <p:cond delay="676"/>
                                          </p:stCondLst>
                                        </p:cTn>
                                        <p:tgtEl>
                                          <p:spTgt spid="6153"/>
                                        </p:tgtEl>
                                      </p:cBhvr>
                                      <p:to x="100000" y="100000"/>
                                    </p:animScale>
                                    <p:animScale>
                                      <p:cBhvr>
                                        <p:cTn id="66" dur="26">
                                          <p:stCondLst>
                                            <p:cond delay="1312"/>
                                          </p:stCondLst>
                                        </p:cTn>
                                        <p:tgtEl>
                                          <p:spTgt spid="6153"/>
                                        </p:tgtEl>
                                      </p:cBhvr>
                                      <p:to x="100000" y="80000"/>
                                    </p:animScale>
                                    <p:animScale>
                                      <p:cBhvr>
                                        <p:cTn id="67" dur="166" decel="50000">
                                          <p:stCondLst>
                                            <p:cond delay="1338"/>
                                          </p:stCondLst>
                                        </p:cTn>
                                        <p:tgtEl>
                                          <p:spTgt spid="6153"/>
                                        </p:tgtEl>
                                      </p:cBhvr>
                                      <p:to x="100000" y="100000"/>
                                    </p:animScale>
                                    <p:animScale>
                                      <p:cBhvr>
                                        <p:cTn id="68" dur="26">
                                          <p:stCondLst>
                                            <p:cond delay="1642"/>
                                          </p:stCondLst>
                                        </p:cTn>
                                        <p:tgtEl>
                                          <p:spTgt spid="6153"/>
                                        </p:tgtEl>
                                      </p:cBhvr>
                                      <p:to x="100000" y="90000"/>
                                    </p:animScale>
                                    <p:animScale>
                                      <p:cBhvr>
                                        <p:cTn id="69" dur="166" decel="50000">
                                          <p:stCondLst>
                                            <p:cond delay="1668"/>
                                          </p:stCondLst>
                                        </p:cTn>
                                        <p:tgtEl>
                                          <p:spTgt spid="6153"/>
                                        </p:tgtEl>
                                      </p:cBhvr>
                                      <p:to x="100000" y="100000"/>
                                    </p:animScale>
                                    <p:animScale>
                                      <p:cBhvr>
                                        <p:cTn id="70" dur="26">
                                          <p:stCondLst>
                                            <p:cond delay="1808"/>
                                          </p:stCondLst>
                                        </p:cTn>
                                        <p:tgtEl>
                                          <p:spTgt spid="6153"/>
                                        </p:tgtEl>
                                      </p:cBhvr>
                                      <p:to x="100000" y="95000"/>
                                    </p:animScale>
                                    <p:animScale>
                                      <p:cBhvr>
                                        <p:cTn id="71" dur="166" decel="50000">
                                          <p:stCondLst>
                                            <p:cond delay="1834"/>
                                          </p:stCondLst>
                                        </p:cTn>
                                        <p:tgtEl>
                                          <p:spTgt spid="6153"/>
                                        </p:tgtEl>
                                      </p:cBhvr>
                                      <p:to x="100000" y="100000"/>
                                    </p:animScale>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156"/>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51" presetClass="entr" presetSubtype="0" fill="hold" nodeType="clickEffect">
                                  <p:stCondLst>
                                    <p:cond delay="0"/>
                                  </p:stCondLst>
                                  <p:childTnLst>
                                    <p:set>
                                      <p:cBhvr>
                                        <p:cTn id="79" dur="1" fill="hold">
                                          <p:stCondLst>
                                            <p:cond delay="0"/>
                                          </p:stCondLst>
                                        </p:cTn>
                                        <p:tgtEl>
                                          <p:spTgt spid="6157"/>
                                        </p:tgtEl>
                                        <p:attrNameLst>
                                          <p:attrName>style.visibility</p:attrName>
                                        </p:attrNameLst>
                                      </p:cBhvr>
                                      <p:to>
                                        <p:strVal val="visible"/>
                                      </p:to>
                                    </p:set>
                                    <p:animEffect transition="in" filter="fade">
                                      <p:cBhvr>
                                        <p:cTn id="80" dur="770" decel="100000"/>
                                        <p:tgtEl>
                                          <p:spTgt spid="6157"/>
                                        </p:tgtEl>
                                      </p:cBhvr>
                                    </p:animEffect>
                                    <p:animScale>
                                      <p:cBhvr>
                                        <p:cTn id="81" dur="770" decel="100000"/>
                                        <p:tgtEl>
                                          <p:spTgt spid="6157"/>
                                        </p:tgtEl>
                                      </p:cBhvr>
                                      <p:from x="10000" y="10000"/>
                                      <p:to x="200000" y="450000"/>
                                    </p:animScale>
                                    <p:animScale>
                                      <p:cBhvr>
                                        <p:cTn id="82" dur="1230" accel="100000" fill="hold">
                                          <p:stCondLst>
                                            <p:cond delay="770"/>
                                          </p:stCondLst>
                                        </p:cTn>
                                        <p:tgtEl>
                                          <p:spTgt spid="6157"/>
                                        </p:tgtEl>
                                      </p:cBhvr>
                                      <p:from x="200000" y="450000"/>
                                      <p:to x="100000" y="100000"/>
                                    </p:animScale>
                                    <p:set>
                                      <p:cBhvr>
                                        <p:cTn id="83" dur="770" fill="hold"/>
                                        <p:tgtEl>
                                          <p:spTgt spid="6157"/>
                                        </p:tgtEl>
                                        <p:attrNameLst>
                                          <p:attrName>ppt_x</p:attrName>
                                        </p:attrNameLst>
                                      </p:cBhvr>
                                      <p:to>
                                        <p:strVal val="(0.5)"/>
                                      </p:to>
                                    </p:set>
                                    <p:anim from="(0.5)" to="(#ppt_x)" calcmode="lin" valueType="num">
                                      <p:cBhvr>
                                        <p:cTn id="84" dur="1230" accel="100000" fill="hold">
                                          <p:stCondLst>
                                            <p:cond delay="770"/>
                                          </p:stCondLst>
                                        </p:cTn>
                                        <p:tgtEl>
                                          <p:spTgt spid="6157"/>
                                        </p:tgtEl>
                                        <p:attrNameLst>
                                          <p:attrName>ppt_x</p:attrName>
                                        </p:attrNameLst>
                                      </p:cBhvr>
                                    </p:anim>
                                    <p:set>
                                      <p:cBhvr>
                                        <p:cTn id="85" dur="770" fill="hold"/>
                                        <p:tgtEl>
                                          <p:spTgt spid="6157"/>
                                        </p:tgtEl>
                                        <p:attrNameLst>
                                          <p:attrName>ppt_y</p:attrName>
                                        </p:attrNameLst>
                                      </p:cBhvr>
                                      <p:to>
                                        <p:strVal val="(#ppt_y+0.4)"/>
                                      </p:to>
                                    </p:set>
                                    <p:anim from="(#ppt_y+0.4)" to="(#ppt_y)" calcmode="lin" valueType="num">
                                      <p:cBhvr>
                                        <p:cTn id="86" dur="1230" accel="100000" fill="hold">
                                          <p:stCondLst>
                                            <p:cond delay="770"/>
                                          </p:stCondLst>
                                        </p:cTn>
                                        <p:tgtEl>
                                          <p:spTgt spid="6157"/>
                                        </p:tgtEl>
                                        <p:attrNameLst>
                                          <p:attrName>ppt_y</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1" presetClass="entr" presetSubtype="0" fill="hold" grpId="0" nodeType="clickEffect">
                                  <p:stCondLst>
                                    <p:cond delay="0"/>
                                  </p:stCondLst>
                                  <p:iterate type="lt">
                                    <p:tmPct val="10000"/>
                                  </p:iterate>
                                  <p:childTnLst>
                                    <p:set>
                                      <p:cBhvr>
                                        <p:cTn id="90" dur="1" fill="hold">
                                          <p:stCondLst>
                                            <p:cond delay="0"/>
                                          </p:stCondLst>
                                        </p:cTn>
                                        <p:tgtEl>
                                          <p:spTgt spid="6158"/>
                                        </p:tgtEl>
                                        <p:attrNameLst>
                                          <p:attrName>style.visibility</p:attrName>
                                        </p:attrNameLst>
                                      </p:cBhvr>
                                      <p:to>
                                        <p:strVal val="visible"/>
                                      </p:to>
                                    </p:set>
                                    <p:anim calcmode="lin" valueType="num">
                                      <p:cBhvr>
                                        <p:cTn id="91" dur="500" fill="hold"/>
                                        <p:tgtEl>
                                          <p:spTgt spid="6158"/>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6158"/>
                                        </p:tgtEl>
                                        <p:attrNameLst>
                                          <p:attrName>ppt_y</p:attrName>
                                        </p:attrNameLst>
                                      </p:cBhvr>
                                      <p:tavLst>
                                        <p:tav tm="0">
                                          <p:val>
                                            <p:strVal val="#ppt_y"/>
                                          </p:val>
                                        </p:tav>
                                        <p:tav tm="100000">
                                          <p:val>
                                            <p:strVal val="#ppt_y"/>
                                          </p:val>
                                        </p:tav>
                                      </p:tavLst>
                                    </p:anim>
                                    <p:anim calcmode="lin" valueType="num">
                                      <p:cBhvr>
                                        <p:cTn id="93" dur="500" fill="hold"/>
                                        <p:tgtEl>
                                          <p:spTgt spid="6158"/>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6158"/>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6158"/>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5" presetClass="entr" presetSubtype="0" fill="hold" nodeType="clickEffect">
                                  <p:stCondLst>
                                    <p:cond delay="0"/>
                                  </p:stCondLst>
                                  <p:childTnLst>
                                    <p:set>
                                      <p:cBhvr>
                                        <p:cTn id="103" dur="1" fill="hold">
                                          <p:stCondLst>
                                            <p:cond delay="0"/>
                                          </p:stCondLst>
                                        </p:cTn>
                                        <p:tgtEl>
                                          <p:spTgt spid="6163"/>
                                        </p:tgtEl>
                                        <p:attrNameLst>
                                          <p:attrName>style.visibility</p:attrName>
                                        </p:attrNameLst>
                                      </p:cBhvr>
                                      <p:to>
                                        <p:strVal val="visible"/>
                                      </p:to>
                                    </p:set>
                                    <p:anim calcmode="lin" valueType="num">
                                      <p:cBhvr>
                                        <p:cTn id="104" dur="500" decel="50000" fill="hold">
                                          <p:stCondLst>
                                            <p:cond delay="0"/>
                                          </p:stCondLst>
                                        </p:cTn>
                                        <p:tgtEl>
                                          <p:spTgt spid="6163"/>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6163"/>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6163"/>
                                        </p:tgtEl>
                                        <p:attrNameLst>
                                          <p:attrName>ppt_w</p:attrName>
                                        </p:attrNameLst>
                                      </p:cBhvr>
                                      <p:tavLst>
                                        <p:tav tm="0">
                                          <p:val>
                                            <p:strVal val="#ppt_w*.05"/>
                                          </p:val>
                                        </p:tav>
                                        <p:tav tm="100000">
                                          <p:val>
                                            <p:strVal val="#ppt_w"/>
                                          </p:val>
                                        </p:tav>
                                      </p:tavLst>
                                    </p:anim>
                                    <p:anim calcmode="lin" valueType="num">
                                      <p:cBhvr>
                                        <p:cTn id="107" dur="1000" fill="hold"/>
                                        <p:tgtEl>
                                          <p:spTgt spid="6163"/>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6163"/>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6163"/>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6163"/>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6163"/>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6160"/>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51" presetClass="entr" presetSubtype="0" fill="hold" nodeType="clickEffect">
                                  <p:stCondLst>
                                    <p:cond delay="0"/>
                                  </p:stCondLst>
                                  <p:childTnLst>
                                    <p:set>
                                      <p:cBhvr>
                                        <p:cTn id="119" dur="1" fill="hold">
                                          <p:stCondLst>
                                            <p:cond delay="0"/>
                                          </p:stCondLst>
                                        </p:cTn>
                                        <p:tgtEl>
                                          <p:spTgt spid="6161"/>
                                        </p:tgtEl>
                                        <p:attrNameLst>
                                          <p:attrName>style.visibility</p:attrName>
                                        </p:attrNameLst>
                                      </p:cBhvr>
                                      <p:to>
                                        <p:strVal val="visible"/>
                                      </p:to>
                                    </p:set>
                                    <p:animEffect transition="in" filter="fade">
                                      <p:cBhvr>
                                        <p:cTn id="120" dur="770" decel="100000"/>
                                        <p:tgtEl>
                                          <p:spTgt spid="6161"/>
                                        </p:tgtEl>
                                      </p:cBhvr>
                                    </p:animEffect>
                                    <p:animScale>
                                      <p:cBhvr>
                                        <p:cTn id="121" dur="770" decel="100000"/>
                                        <p:tgtEl>
                                          <p:spTgt spid="6161"/>
                                        </p:tgtEl>
                                      </p:cBhvr>
                                      <p:from x="10000" y="10000"/>
                                      <p:to x="200000" y="450000"/>
                                    </p:animScale>
                                    <p:animScale>
                                      <p:cBhvr>
                                        <p:cTn id="122" dur="1230" accel="100000" fill="hold">
                                          <p:stCondLst>
                                            <p:cond delay="770"/>
                                          </p:stCondLst>
                                        </p:cTn>
                                        <p:tgtEl>
                                          <p:spTgt spid="6161"/>
                                        </p:tgtEl>
                                      </p:cBhvr>
                                      <p:from x="200000" y="450000"/>
                                      <p:to x="100000" y="100000"/>
                                    </p:animScale>
                                    <p:set>
                                      <p:cBhvr>
                                        <p:cTn id="123" dur="770" fill="hold"/>
                                        <p:tgtEl>
                                          <p:spTgt spid="6161"/>
                                        </p:tgtEl>
                                        <p:attrNameLst>
                                          <p:attrName>ppt_x</p:attrName>
                                        </p:attrNameLst>
                                      </p:cBhvr>
                                      <p:to>
                                        <p:strVal val="(0.5)"/>
                                      </p:to>
                                    </p:set>
                                    <p:anim from="(0.5)" to="(#ppt_x)" calcmode="lin" valueType="num">
                                      <p:cBhvr>
                                        <p:cTn id="124" dur="1230" accel="100000" fill="hold">
                                          <p:stCondLst>
                                            <p:cond delay="770"/>
                                          </p:stCondLst>
                                        </p:cTn>
                                        <p:tgtEl>
                                          <p:spTgt spid="6161"/>
                                        </p:tgtEl>
                                        <p:attrNameLst>
                                          <p:attrName>ppt_x</p:attrName>
                                        </p:attrNameLst>
                                      </p:cBhvr>
                                    </p:anim>
                                    <p:set>
                                      <p:cBhvr>
                                        <p:cTn id="125" dur="770" fill="hold"/>
                                        <p:tgtEl>
                                          <p:spTgt spid="6161"/>
                                        </p:tgtEl>
                                        <p:attrNameLst>
                                          <p:attrName>ppt_y</p:attrName>
                                        </p:attrNameLst>
                                      </p:cBhvr>
                                      <p:to>
                                        <p:strVal val="(#ppt_y+0.4)"/>
                                      </p:to>
                                    </p:set>
                                    <p:anim from="(#ppt_y+0.4)" to="(#ppt_y)" calcmode="lin" valueType="num">
                                      <p:cBhvr>
                                        <p:cTn id="126" dur="1230" accel="100000" fill="hold">
                                          <p:stCondLst>
                                            <p:cond delay="770"/>
                                          </p:stCondLst>
                                        </p:cTn>
                                        <p:tgtEl>
                                          <p:spTgt spid="6161"/>
                                        </p:tgtEl>
                                        <p:attrNameLst>
                                          <p:attrName>ppt_y</p:attrName>
                                        </p:attrNameLst>
                                      </p:cBhvr>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1" presetClass="entr" presetSubtype="0" fill="hold" grpId="0" nodeType="clickEffect">
                                  <p:stCondLst>
                                    <p:cond delay="0"/>
                                  </p:stCondLst>
                                  <p:iterate type="lt">
                                    <p:tmPct val="10000"/>
                                  </p:iterate>
                                  <p:childTnLst>
                                    <p:set>
                                      <p:cBhvr>
                                        <p:cTn id="130" dur="1" fill="hold">
                                          <p:stCondLst>
                                            <p:cond delay="0"/>
                                          </p:stCondLst>
                                        </p:cTn>
                                        <p:tgtEl>
                                          <p:spTgt spid="6162"/>
                                        </p:tgtEl>
                                        <p:attrNameLst>
                                          <p:attrName>style.visibility</p:attrName>
                                        </p:attrNameLst>
                                      </p:cBhvr>
                                      <p:to>
                                        <p:strVal val="visible"/>
                                      </p:to>
                                    </p:set>
                                    <p:anim calcmode="lin" valueType="num">
                                      <p:cBhvr>
                                        <p:cTn id="131" dur="500" fill="hold"/>
                                        <p:tgtEl>
                                          <p:spTgt spid="6162"/>
                                        </p:tgtEl>
                                        <p:attrNameLst>
                                          <p:attrName>ppt_x</p:attrName>
                                        </p:attrNameLst>
                                      </p:cBhvr>
                                      <p:tavLst>
                                        <p:tav tm="0">
                                          <p:val>
                                            <p:strVal val="#ppt_x"/>
                                          </p:val>
                                        </p:tav>
                                        <p:tav tm="50000">
                                          <p:val>
                                            <p:strVal val="#ppt_x+.1"/>
                                          </p:val>
                                        </p:tav>
                                        <p:tav tm="100000">
                                          <p:val>
                                            <p:strVal val="#ppt_x"/>
                                          </p:val>
                                        </p:tav>
                                      </p:tavLst>
                                    </p:anim>
                                    <p:anim calcmode="lin" valueType="num">
                                      <p:cBhvr>
                                        <p:cTn id="132" dur="500" fill="hold"/>
                                        <p:tgtEl>
                                          <p:spTgt spid="6162"/>
                                        </p:tgtEl>
                                        <p:attrNameLst>
                                          <p:attrName>ppt_y</p:attrName>
                                        </p:attrNameLst>
                                      </p:cBhvr>
                                      <p:tavLst>
                                        <p:tav tm="0">
                                          <p:val>
                                            <p:strVal val="#ppt_y"/>
                                          </p:val>
                                        </p:tav>
                                        <p:tav tm="100000">
                                          <p:val>
                                            <p:strVal val="#ppt_y"/>
                                          </p:val>
                                        </p:tav>
                                      </p:tavLst>
                                    </p:anim>
                                    <p:anim calcmode="lin" valueType="num">
                                      <p:cBhvr>
                                        <p:cTn id="133" dur="500" fill="hold"/>
                                        <p:tgtEl>
                                          <p:spTgt spid="6162"/>
                                        </p:tgtEl>
                                        <p:attrNameLst>
                                          <p:attrName>ppt_h</p:attrName>
                                        </p:attrNameLst>
                                      </p:cBhvr>
                                      <p:tavLst>
                                        <p:tav tm="0">
                                          <p:val>
                                            <p:strVal val="#ppt_h/10"/>
                                          </p:val>
                                        </p:tav>
                                        <p:tav tm="50000">
                                          <p:val>
                                            <p:strVal val="#ppt_h+.01"/>
                                          </p:val>
                                        </p:tav>
                                        <p:tav tm="100000">
                                          <p:val>
                                            <p:strVal val="#ppt_h"/>
                                          </p:val>
                                        </p:tav>
                                      </p:tavLst>
                                    </p:anim>
                                    <p:anim calcmode="lin" valueType="num">
                                      <p:cBhvr>
                                        <p:cTn id="134" dur="500" fill="hold"/>
                                        <p:tgtEl>
                                          <p:spTgt spid="6162"/>
                                        </p:tgtEl>
                                        <p:attrNameLst>
                                          <p:attrName>ppt_w</p:attrName>
                                        </p:attrNameLst>
                                      </p:cBhvr>
                                      <p:tavLst>
                                        <p:tav tm="0">
                                          <p:val>
                                            <p:strVal val="#ppt_w/10"/>
                                          </p:val>
                                        </p:tav>
                                        <p:tav tm="50000">
                                          <p:val>
                                            <p:strVal val="#ppt_w+.01"/>
                                          </p:val>
                                        </p:tav>
                                        <p:tav tm="100000">
                                          <p:val>
                                            <p:strVal val="#ppt_w"/>
                                          </p:val>
                                        </p:tav>
                                      </p:tavLst>
                                    </p:anim>
                                    <p:animEffect transition="in" filter="fade">
                                      <p:cBhvr>
                                        <p:cTn id="135" dur="500" tmFilter="0,0; .5, 1; 1, 1"/>
                                        <p:tgtEl>
                                          <p:spTgt spid="6162"/>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6164"/>
                                        </p:tgtEl>
                                        <p:attrNameLst>
                                          <p:attrName>style.visibility</p:attrName>
                                        </p:attrNameLst>
                                      </p:cBhvr>
                                      <p:to>
                                        <p:strVal val="visible"/>
                                      </p:to>
                                    </p:set>
                                    <p:animEffect transition="in" filter="wipe(down)">
                                      <p:cBhvr>
                                        <p:cTn id="140" dur="580">
                                          <p:stCondLst>
                                            <p:cond delay="0"/>
                                          </p:stCondLst>
                                        </p:cTn>
                                        <p:tgtEl>
                                          <p:spTgt spid="6164"/>
                                        </p:tgtEl>
                                      </p:cBhvr>
                                    </p:animEffect>
                                    <p:anim calcmode="lin" valueType="num">
                                      <p:cBhvr>
                                        <p:cTn id="141" dur="1822" tmFilter="0,0; 0.14,0.36; 0.43,0.73; 0.71,0.91; 1.0,1.0">
                                          <p:stCondLst>
                                            <p:cond delay="0"/>
                                          </p:stCondLst>
                                        </p:cTn>
                                        <p:tgtEl>
                                          <p:spTgt spid="6164"/>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6164"/>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6164"/>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6164"/>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6164"/>
                                        </p:tgtEl>
                                        <p:attrNameLst>
                                          <p:attrName>ppt_y</p:attrName>
                                        </p:attrNameLst>
                                      </p:cBhvr>
                                      <p:tavLst>
                                        <p:tav tm="0" fmla="#ppt_y-sin(pi*$)/81">
                                          <p:val>
                                            <p:fltVal val="0"/>
                                          </p:val>
                                        </p:tav>
                                        <p:tav tm="100000">
                                          <p:val>
                                            <p:fltVal val="1"/>
                                          </p:val>
                                        </p:tav>
                                      </p:tavLst>
                                    </p:anim>
                                    <p:animScale>
                                      <p:cBhvr>
                                        <p:cTn id="146" dur="26">
                                          <p:stCondLst>
                                            <p:cond delay="650"/>
                                          </p:stCondLst>
                                        </p:cTn>
                                        <p:tgtEl>
                                          <p:spTgt spid="6164"/>
                                        </p:tgtEl>
                                      </p:cBhvr>
                                      <p:to x="100000" y="60000"/>
                                    </p:animScale>
                                    <p:animScale>
                                      <p:cBhvr>
                                        <p:cTn id="147" dur="166" decel="50000">
                                          <p:stCondLst>
                                            <p:cond delay="676"/>
                                          </p:stCondLst>
                                        </p:cTn>
                                        <p:tgtEl>
                                          <p:spTgt spid="6164"/>
                                        </p:tgtEl>
                                      </p:cBhvr>
                                      <p:to x="100000" y="100000"/>
                                    </p:animScale>
                                    <p:animScale>
                                      <p:cBhvr>
                                        <p:cTn id="148" dur="26">
                                          <p:stCondLst>
                                            <p:cond delay="1312"/>
                                          </p:stCondLst>
                                        </p:cTn>
                                        <p:tgtEl>
                                          <p:spTgt spid="6164"/>
                                        </p:tgtEl>
                                      </p:cBhvr>
                                      <p:to x="100000" y="80000"/>
                                    </p:animScale>
                                    <p:animScale>
                                      <p:cBhvr>
                                        <p:cTn id="149" dur="166" decel="50000">
                                          <p:stCondLst>
                                            <p:cond delay="1338"/>
                                          </p:stCondLst>
                                        </p:cTn>
                                        <p:tgtEl>
                                          <p:spTgt spid="6164"/>
                                        </p:tgtEl>
                                      </p:cBhvr>
                                      <p:to x="100000" y="100000"/>
                                    </p:animScale>
                                    <p:animScale>
                                      <p:cBhvr>
                                        <p:cTn id="150" dur="26">
                                          <p:stCondLst>
                                            <p:cond delay="1642"/>
                                          </p:stCondLst>
                                        </p:cTn>
                                        <p:tgtEl>
                                          <p:spTgt spid="6164"/>
                                        </p:tgtEl>
                                      </p:cBhvr>
                                      <p:to x="100000" y="90000"/>
                                    </p:animScale>
                                    <p:animScale>
                                      <p:cBhvr>
                                        <p:cTn id="151" dur="166" decel="50000">
                                          <p:stCondLst>
                                            <p:cond delay="1668"/>
                                          </p:stCondLst>
                                        </p:cTn>
                                        <p:tgtEl>
                                          <p:spTgt spid="6164"/>
                                        </p:tgtEl>
                                      </p:cBhvr>
                                      <p:to x="100000" y="100000"/>
                                    </p:animScale>
                                    <p:animScale>
                                      <p:cBhvr>
                                        <p:cTn id="152" dur="26">
                                          <p:stCondLst>
                                            <p:cond delay="1808"/>
                                          </p:stCondLst>
                                        </p:cTn>
                                        <p:tgtEl>
                                          <p:spTgt spid="6164"/>
                                        </p:tgtEl>
                                      </p:cBhvr>
                                      <p:to x="100000" y="95000"/>
                                    </p:animScale>
                                    <p:animScale>
                                      <p:cBhvr>
                                        <p:cTn id="153" dur="166" decel="50000">
                                          <p:stCondLst>
                                            <p:cond delay="1834"/>
                                          </p:stCondLst>
                                        </p:cTn>
                                        <p:tgtEl>
                                          <p:spTgt spid="6164"/>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5" presetClass="entr" presetSubtype="0" fill="hold" nodeType="clickEffect">
                                  <p:stCondLst>
                                    <p:cond delay="0"/>
                                  </p:stCondLst>
                                  <p:childTnLst>
                                    <p:set>
                                      <p:cBhvr>
                                        <p:cTn id="157" dur="1" fill="hold">
                                          <p:stCondLst>
                                            <p:cond delay="0"/>
                                          </p:stCondLst>
                                        </p:cTn>
                                        <p:tgtEl>
                                          <p:spTgt spid="6165"/>
                                        </p:tgtEl>
                                        <p:attrNameLst>
                                          <p:attrName>style.visibility</p:attrName>
                                        </p:attrNameLst>
                                      </p:cBhvr>
                                      <p:to>
                                        <p:strVal val="visible"/>
                                      </p:to>
                                    </p:set>
                                    <p:anim calcmode="lin" valueType="num">
                                      <p:cBhvr>
                                        <p:cTn id="158" dur="500" decel="50000" fill="hold">
                                          <p:stCondLst>
                                            <p:cond delay="0"/>
                                          </p:stCondLst>
                                        </p:cTn>
                                        <p:tgtEl>
                                          <p:spTgt spid="6165"/>
                                        </p:tgtEl>
                                        <p:attrNameLst>
                                          <p:attrName>style.rotation</p:attrName>
                                        </p:attrNameLst>
                                      </p:cBhvr>
                                      <p:tavLst>
                                        <p:tav tm="0">
                                          <p:val>
                                            <p:fltVal val="-90"/>
                                          </p:val>
                                        </p:tav>
                                        <p:tav tm="100000">
                                          <p:val>
                                            <p:fltVal val="0"/>
                                          </p:val>
                                        </p:tav>
                                      </p:tavLst>
                                    </p:anim>
                                    <p:anim calcmode="lin" valueType="num">
                                      <p:cBhvr>
                                        <p:cTn id="159" dur="500" decel="50000" fill="hold">
                                          <p:stCondLst>
                                            <p:cond delay="0"/>
                                          </p:stCondLst>
                                        </p:cTn>
                                        <p:tgtEl>
                                          <p:spTgt spid="6165"/>
                                        </p:tgtEl>
                                        <p:attrNameLst>
                                          <p:attrName>ppt_w</p:attrName>
                                        </p:attrNameLst>
                                      </p:cBhvr>
                                      <p:tavLst>
                                        <p:tav tm="0">
                                          <p:val>
                                            <p:strVal val="#ppt_w"/>
                                          </p:val>
                                        </p:tav>
                                        <p:tav tm="100000">
                                          <p:val>
                                            <p:strVal val="#ppt_w*.05"/>
                                          </p:val>
                                        </p:tav>
                                      </p:tavLst>
                                    </p:anim>
                                    <p:anim calcmode="lin" valueType="num">
                                      <p:cBhvr>
                                        <p:cTn id="160" dur="500" accel="50000" fill="hold">
                                          <p:stCondLst>
                                            <p:cond delay="500"/>
                                          </p:stCondLst>
                                        </p:cTn>
                                        <p:tgtEl>
                                          <p:spTgt spid="6165"/>
                                        </p:tgtEl>
                                        <p:attrNameLst>
                                          <p:attrName>ppt_w</p:attrName>
                                        </p:attrNameLst>
                                      </p:cBhvr>
                                      <p:tavLst>
                                        <p:tav tm="0">
                                          <p:val>
                                            <p:strVal val="#ppt_w*.05"/>
                                          </p:val>
                                        </p:tav>
                                        <p:tav tm="100000">
                                          <p:val>
                                            <p:strVal val="#ppt_w"/>
                                          </p:val>
                                        </p:tav>
                                      </p:tavLst>
                                    </p:anim>
                                    <p:anim calcmode="lin" valueType="num">
                                      <p:cBhvr>
                                        <p:cTn id="161" dur="1000" fill="hold"/>
                                        <p:tgtEl>
                                          <p:spTgt spid="6165"/>
                                        </p:tgtEl>
                                        <p:attrNameLst>
                                          <p:attrName>ppt_h</p:attrName>
                                        </p:attrNameLst>
                                      </p:cBhvr>
                                      <p:tavLst>
                                        <p:tav tm="0">
                                          <p:val>
                                            <p:strVal val="#ppt_h"/>
                                          </p:val>
                                        </p:tav>
                                        <p:tav tm="100000">
                                          <p:val>
                                            <p:strVal val="#ppt_h"/>
                                          </p:val>
                                        </p:tav>
                                      </p:tavLst>
                                    </p:anim>
                                    <p:anim calcmode="lin" valueType="num">
                                      <p:cBhvr>
                                        <p:cTn id="162" dur="500" decel="50000" fill="hold">
                                          <p:stCondLst>
                                            <p:cond delay="0"/>
                                          </p:stCondLst>
                                        </p:cTn>
                                        <p:tgtEl>
                                          <p:spTgt spid="6165"/>
                                        </p:tgtEl>
                                        <p:attrNameLst>
                                          <p:attrName>ppt_x</p:attrName>
                                        </p:attrNameLst>
                                      </p:cBhvr>
                                      <p:tavLst>
                                        <p:tav tm="0">
                                          <p:val>
                                            <p:strVal val="#ppt_x+.4"/>
                                          </p:val>
                                        </p:tav>
                                        <p:tav tm="100000">
                                          <p:val>
                                            <p:strVal val="#ppt_x"/>
                                          </p:val>
                                        </p:tav>
                                      </p:tavLst>
                                    </p:anim>
                                    <p:anim calcmode="lin" valueType="num">
                                      <p:cBhvr>
                                        <p:cTn id="163" dur="500" decel="50000" fill="hold">
                                          <p:stCondLst>
                                            <p:cond delay="0"/>
                                          </p:stCondLst>
                                        </p:cTn>
                                        <p:tgtEl>
                                          <p:spTgt spid="6165"/>
                                        </p:tgtEl>
                                        <p:attrNameLst>
                                          <p:attrName>ppt_y</p:attrName>
                                        </p:attrNameLst>
                                      </p:cBhvr>
                                      <p:tavLst>
                                        <p:tav tm="0">
                                          <p:val>
                                            <p:strVal val="#ppt_y-.2"/>
                                          </p:val>
                                        </p:tav>
                                        <p:tav tm="100000">
                                          <p:val>
                                            <p:strVal val="#ppt_y+.1"/>
                                          </p:val>
                                        </p:tav>
                                      </p:tavLst>
                                    </p:anim>
                                    <p:anim calcmode="lin" valueType="num">
                                      <p:cBhvr>
                                        <p:cTn id="164" dur="500" accel="50000" fill="hold">
                                          <p:stCondLst>
                                            <p:cond delay="500"/>
                                          </p:stCondLst>
                                        </p:cTn>
                                        <p:tgtEl>
                                          <p:spTgt spid="6165"/>
                                        </p:tgtEl>
                                        <p:attrNameLst>
                                          <p:attrName>ppt_y</p:attrName>
                                        </p:attrNameLst>
                                      </p:cBhvr>
                                      <p:tavLst>
                                        <p:tav tm="0">
                                          <p:val>
                                            <p:strVal val="#ppt_y+.1"/>
                                          </p:val>
                                        </p:tav>
                                        <p:tav tm="100000">
                                          <p:val>
                                            <p:strVal val="#ppt_y"/>
                                          </p:val>
                                        </p:tav>
                                      </p:tavLst>
                                    </p:anim>
                                    <p:animEffect transition="in" filter="fade">
                                      <p:cBhvr>
                                        <p:cTn id="165" dur="1000" decel="50000">
                                          <p:stCondLst>
                                            <p:cond delay="0"/>
                                          </p:stCondLst>
                                        </p:cTn>
                                        <p:tgtEl>
                                          <p:spTgt spid="6165"/>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6166"/>
                                        </p:tgtEl>
                                        <p:attrNameLst>
                                          <p:attrName>style.visibility</p:attrName>
                                        </p:attrNameLst>
                                      </p:cBhvr>
                                      <p:to>
                                        <p:strVal val="visible"/>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51" presetClass="entr" presetSubtype="0" fill="hold" nodeType="clickEffect">
                                  <p:stCondLst>
                                    <p:cond delay="0"/>
                                  </p:stCondLst>
                                  <p:childTnLst>
                                    <p:set>
                                      <p:cBhvr>
                                        <p:cTn id="173" dur="1" fill="hold">
                                          <p:stCondLst>
                                            <p:cond delay="0"/>
                                          </p:stCondLst>
                                        </p:cTn>
                                        <p:tgtEl>
                                          <p:spTgt spid="6167"/>
                                        </p:tgtEl>
                                        <p:attrNameLst>
                                          <p:attrName>style.visibility</p:attrName>
                                        </p:attrNameLst>
                                      </p:cBhvr>
                                      <p:to>
                                        <p:strVal val="visible"/>
                                      </p:to>
                                    </p:set>
                                    <p:animEffect transition="in" filter="fade">
                                      <p:cBhvr>
                                        <p:cTn id="174" dur="770" decel="100000"/>
                                        <p:tgtEl>
                                          <p:spTgt spid="6167"/>
                                        </p:tgtEl>
                                      </p:cBhvr>
                                    </p:animEffect>
                                    <p:animScale>
                                      <p:cBhvr>
                                        <p:cTn id="175" dur="770" decel="100000"/>
                                        <p:tgtEl>
                                          <p:spTgt spid="6167"/>
                                        </p:tgtEl>
                                      </p:cBhvr>
                                      <p:from x="10000" y="10000"/>
                                      <p:to x="200000" y="450000"/>
                                    </p:animScale>
                                    <p:animScale>
                                      <p:cBhvr>
                                        <p:cTn id="176" dur="1230" accel="100000" fill="hold">
                                          <p:stCondLst>
                                            <p:cond delay="770"/>
                                          </p:stCondLst>
                                        </p:cTn>
                                        <p:tgtEl>
                                          <p:spTgt spid="6167"/>
                                        </p:tgtEl>
                                      </p:cBhvr>
                                      <p:from x="200000" y="450000"/>
                                      <p:to x="100000" y="100000"/>
                                    </p:animScale>
                                    <p:set>
                                      <p:cBhvr>
                                        <p:cTn id="177" dur="770" fill="hold"/>
                                        <p:tgtEl>
                                          <p:spTgt spid="6167"/>
                                        </p:tgtEl>
                                        <p:attrNameLst>
                                          <p:attrName>ppt_x</p:attrName>
                                        </p:attrNameLst>
                                      </p:cBhvr>
                                      <p:to>
                                        <p:strVal val="(0.5)"/>
                                      </p:to>
                                    </p:set>
                                    <p:anim from="(0.5)" to="(#ppt_x)" calcmode="lin" valueType="num">
                                      <p:cBhvr>
                                        <p:cTn id="178" dur="1230" accel="100000" fill="hold">
                                          <p:stCondLst>
                                            <p:cond delay="770"/>
                                          </p:stCondLst>
                                        </p:cTn>
                                        <p:tgtEl>
                                          <p:spTgt spid="6167"/>
                                        </p:tgtEl>
                                        <p:attrNameLst>
                                          <p:attrName>ppt_x</p:attrName>
                                        </p:attrNameLst>
                                      </p:cBhvr>
                                    </p:anim>
                                    <p:set>
                                      <p:cBhvr>
                                        <p:cTn id="179" dur="770" fill="hold"/>
                                        <p:tgtEl>
                                          <p:spTgt spid="6167"/>
                                        </p:tgtEl>
                                        <p:attrNameLst>
                                          <p:attrName>ppt_y</p:attrName>
                                        </p:attrNameLst>
                                      </p:cBhvr>
                                      <p:to>
                                        <p:strVal val="(#ppt_y+0.4)"/>
                                      </p:to>
                                    </p:set>
                                    <p:anim from="(#ppt_y+0.4)" to="(#ppt_y)" calcmode="lin" valueType="num">
                                      <p:cBhvr>
                                        <p:cTn id="180" dur="1230" accel="100000" fill="hold">
                                          <p:stCondLst>
                                            <p:cond delay="770"/>
                                          </p:stCondLst>
                                        </p:cTn>
                                        <p:tgtEl>
                                          <p:spTgt spid="6167"/>
                                        </p:tgtEl>
                                        <p:attrNameLst>
                                          <p:attrName>ppt_y</p:attrName>
                                        </p:attrNameLst>
                                      </p:cBhvr>
                                    </p:anim>
                                  </p:childTnLst>
                                </p:cTn>
                              </p:par>
                            </p:childTnLst>
                          </p:cTn>
                        </p:par>
                      </p:childTnLst>
                    </p:cTn>
                  </p:par>
                  <p:par>
                    <p:cTn id="181" fill="hold" nodeType="clickPar">
                      <p:stCondLst>
                        <p:cond delay="indefinite"/>
                      </p:stCondLst>
                      <p:childTnLst>
                        <p:par>
                          <p:cTn id="182" fill="hold" nodeType="withGroup">
                            <p:stCondLst>
                              <p:cond delay="0"/>
                            </p:stCondLst>
                            <p:childTnLst>
                              <p:par>
                                <p:cTn id="183" presetID="41" presetClass="entr" presetSubtype="0" fill="hold" grpId="0" nodeType="clickEffect">
                                  <p:stCondLst>
                                    <p:cond delay="0"/>
                                  </p:stCondLst>
                                  <p:iterate type="lt">
                                    <p:tmPct val="10000"/>
                                  </p:iterate>
                                  <p:childTnLst>
                                    <p:set>
                                      <p:cBhvr>
                                        <p:cTn id="184" dur="1" fill="hold">
                                          <p:stCondLst>
                                            <p:cond delay="0"/>
                                          </p:stCondLst>
                                        </p:cTn>
                                        <p:tgtEl>
                                          <p:spTgt spid="6168"/>
                                        </p:tgtEl>
                                        <p:attrNameLst>
                                          <p:attrName>style.visibility</p:attrName>
                                        </p:attrNameLst>
                                      </p:cBhvr>
                                      <p:to>
                                        <p:strVal val="visible"/>
                                      </p:to>
                                    </p:set>
                                    <p:anim calcmode="lin" valueType="num">
                                      <p:cBhvr>
                                        <p:cTn id="185" dur="500" fill="hold"/>
                                        <p:tgtEl>
                                          <p:spTgt spid="6168"/>
                                        </p:tgtEl>
                                        <p:attrNameLst>
                                          <p:attrName>ppt_x</p:attrName>
                                        </p:attrNameLst>
                                      </p:cBhvr>
                                      <p:tavLst>
                                        <p:tav tm="0">
                                          <p:val>
                                            <p:strVal val="#ppt_x"/>
                                          </p:val>
                                        </p:tav>
                                        <p:tav tm="50000">
                                          <p:val>
                                            <p:strVal val="#ppt_x+.1"/>
                                          </p:val>
                                        </p:tav>
                                        <p:tav tm="100000">
                                          <p:val>
                                            <p:strVal val="#ppt_x"/>
                                          </p:val>
                                        </p:tav>
                                      </p:tavLst>
                                    </p:anim>
                                    <p:anim calcmode="lin" valueType="num">
                                      <p:cBhvr>
                                        <p:cTn id="186" dur="500" fill="hold"/>
                                        <p:tgtEl>
                                          <p:spTgt spid="6168"/>
                                        </p:tgtEl>
                                        <p:attrNameLst>
                                          <p:attrName>ppt_y</p:attrName>
                                        </p:attrNameLst>
                                      </p:cBhvr>
                                      <p:tavLst>
                                        <p:tav tm="0">
                                          <p:val>
                                            <p:strVal val="#ppt_y"/>
                                          </p:val>
                                        </p:tav>
                                        <p:tav tm="100000">
                                          <p:val>
                                            <p:strVal val="#ppt_y"/>
                                          </p:val>
                                        </p:tav>
                                      </p:tavLst>
                                    </p:anim>
                                    <p:anim calcmode="lin" valueType="num">
                                      <p:cBhvr>
                                        <p:cTn id="187" dur="500" fill="hold"/>
                                        <p:tgtEl>
                                          <p:spTgt spid="6168"/>
                                        </p:tgtEl>
                                        <p:attrNameLst>
                                          <p:attrName>ppt_h</p:attrName>
                                        </p:attrNameLst>
                                      </p:cBhvr>
                                      <p:tavLst>
                                        <p:tav tm="0">
                                          <p:val>
                                            <p:strVal val="#ppt_h/10"/>
                                          </p:val>
                                        </p:tav>
                                        <p:tav tm="50000">
                                          <p:val>
                                            <p:strVal val="#ppt_h+.01"/>
                                          </p:val>
                                        </p:tav>
                                        <p:tav tm="100000">
                                          <p:val>
                                            <p:strVal val="#ppt_h"/>
                                          </p:val>
                                        </p:tav>
                                      </p:tavLst>
                                    </p:anim>
                                    <p:anim calcmode="lin" valueType="num">
                                      <p:cBhvr>
                                        <p:cTn id="188" dur="500" fill="hold"/>
                                        <p:tgtEl>
                                          <p:spTgt spid="6168"/>
                                        </p:tgtEl>
                                        <p:attrNameLst>
                                          <p:attrName>ppt_w</p:attrName>
                                        </p:attrNameLst>
                                      </p:cBhvr>
                                      <p:tavLst>
                                        <p:tav tm="0">
                                          <p:val>
                                            <p:strVal val="#ppt_w/10"/>
                                          </p:val>
                                        </p:tav>
                                        <p:tav tm="50000">
                                          <p:val>
                                            <p:strVal val="#ppt_w+.01"/>
                                          </p:val>
                                        </p:tav>
                                        <p:tav tm="100000">
                                          <p:val>
                                            <p:strVal val="#ppt_w"/>
                                          </p:val>
                                        </p:tav>
                                      </p:tavLst>
                                    </p:anim>
                                    <p:animEffect transition="in" filter="fade">
                                      <p:cBhvr>
                                        <p:cTn id="189" dur="500" tmFilter="0,0; .5, 1; 1, 1"/>
                                        <p:tgtEl>
                                          <p:spTgt spid="6168"/>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26" presetClass="entr" presetSubtype="0" fill="hold" nodeType="clickEffect">
                                  <p:stCondLst>
                                    <p:cond delay="0"/>
                                  </p:stCondLst>
                                  <p:childTnLst>
                                    <p:set>
                                      <p:cBhvr>
                                        <p:cTn id="193" dur="1" fill="hold">
                                          <p:stCondLst>
                                            <p:cond delay="0"/>
                                          </p:stCondLst>
                                        </p:cTn>
                                        <p:tgtEl>
                                          <p:spTgt spid="6169"/>
                                        </p:tgtEl>
                                        <p:attrNameLst>
                                          <p:attrName>style.visibility</p:attrName>
                                        </p:attrNameLst>
                                      </p:cBhvr>
                                      <p:to>
                                        <p:strVal val="visible"/>
                                      </p:to>
                                    </p:set>
                                    <p:animEffect transition="in" filter="wipe(down)">
                                      <p:cBhvr>
                                        <p:cTn id="194" dur="580">
                                          <p:stCondLst>
                                            <p:cond delay="0"/>
                                          </p:stCondLst>
                                        </p:cTn>
                                        <p:tgtEl>
                                          <p:spTgt spid="6169"/>
                                        </p:tgtEl>
                                      </p:cBhvr>
                                    </p:animEffect>
                                    <p:anim calcmode="lin" valueType="num">
                                      <p:cBhvr>
                                        <p:cTn id="195" dur="1822" tmFilter="0,0; 0.14,0.36; 0.43,0.73; 0.71,0.91; 1.0,1.0">
                                          <p:stCondLst>
                                            <p:cond delay="0"/>
                                          </p:stCondLst>
                                        </p:cTn>
                                        <p:tgtEl>
                                          <p:spTgt spid="6169"/>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6169"/>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6169"/>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6169"/>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6169"/>
                                        </p:tgtEl>
                                        <p:attrNameLst>
                                          <p:attrName>ppt_y</p:attrName>
                                        </p:attrNameLst>
                                      </p:cBhvr>
                                      <p:tavLst>
                                        <p:tav tm="0" fmla="#ppt_y-sin(pi*$)/81">
                                          <p:val>
                                            <p:fltVal val="0"/>
                                          </p:val>
                                        </p:tav>
                                        <p:tav tm="100000">
                                          <p:val>
                                            <p:fltVal val="1"/>
                                          </p:val>
                                        </p:tav>
                                      </p:tavLst>
                                    </p:anim>
                                    <p:animScale>
                                      <p:cBhvr>
                                        <p:cTn id="200" dur="26">
                                          <p:stCondLst>
                                            <p:cond delay="650"/>
                                          </p:stCondLst>
                                        </p:cTn>
                                        <p:tgtEl>
                                          <p:spTgt spid="6169"/>
                                        </p:tgtEl>
                                      </p:cBhvr>
                                      <p:to x="100000" y="60000"/>
                                    </p:animScale>
                                    <p:animScale>
                                      <p:cBhvr>
                                        <p:cTn id="201" dur="166" decel="50000">
                                          <p:stCondLst>
                                            <p:cond delay="676"/>
                                          </p:stCondLst>
                                        </p:cTn>
                                        <p:tgtEl>
                                          <p:spTgt spid="6169"/>
                                        </p:tgtEl>
                                      </p:cBhvr>
                                      <p:to x="100000" y="100000"/>
                                    </p:animScale>
                                    <p:animScale>
                                      <p:cBhvr>
                                        <p:cTn id="202" dur="26">
                                          <p:stCondLst>
                                            <p:cond delay="1312"/>
                                          </p:stCondLst>
                                        </p:cTn>
                                        <p:tgtEl>
                                          <p:spTgt spid="6169"/>
                                        </p:tgtEl>
                                      </p:cBhvr>
                                      <p:to x="100000" y="80000"/>
                                    </p:animScale>
                                    <p:animScale>
                                      <p:cBhvr>
                                        <p:cTn id="203" dur="166" decel="50000">
                                          <p:stCondLst>
                                            <p:cond delay="1338"/>
                                          </p:stCondLst>
                                        </p:cTn>
                                        <p:tgtEl>
                                          <p:spTgt spid="6169"/>
                                        </p:tgtEl>
                                      </p:cBhvr>
                                      <p:to x="100000" y="100000"/>
                                    </p:animScale>
                                    <p:animScale>
                                      <p:cBhvr>
                                        <p:cTn id="204" dur="26">
                                          <p:stCondLst>
                                            <p:cond delay="1642"/>
                                          </p:stCondLst>
                                        </p:cTn>
                                        <p:tgtEl>
                                          <p:spTgt spid="6169"/>
                                        </p:tgtEl>
                                      </p:cBhvr>
                                      <p:to x="100000" y="90000"/>
                                    </p:animScale>
                                    <p:animScale>
                                      <p:cBhvr>
                                        <p:cTn id="205" dur="166" decel="50000">
                                          <p:stCondLst>
                                            <p:cond delay="1668"/>
                                          </p:stCondLst>
                                        </p:cTn>
                                        <p:tgtEl>
                                          <p:spTgt spid="6169"/>
                                        </p:tgtEl>
                                      </p:cBhvr>
                                      <p:to x="100000" y="100000"/>
                                    </p:animScale>
                                    <p:animScale>
                                      <p:cBhvr>
                                        <p:cTn id="206" dur="26">
                                          <p:stCondLst>
                                            <p:cond delay="1808"/>
                                          </p:stCondLst>
                                        </p:cTn>
                                        <p:tgtEl>
                                          <p:spTgt spid="6169"/>
                                        </p:tgtEl>
                                      </p:cBhvr>
                                      <p:to x="100000" y="95000"/>
                                    </p:animScale>
                                    <p:animScale>
                                      <p:cBhvr>
                                        <p:cTn id="207" dur="166" decel="50000">
                                          <p:stCondLst>
                                            <p:cond delay="1834"/>
                                          </p:stCondLst>
                                        </p:cTn>
                                        <p:tgtEl>
                                          <p:spTgt spid="6169"/>
                                        </p:tgtEl>
                                      </p:cBhvr>
                                      <p:to x="100000" y="100000"/>
                                    </p:animScale>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 presetClass="entr" presetSubtype="0" fill="hold" grpId="0" nodeType="clickEffect">
                                  <p:stCondLst>
                                    <p:cond delay="0"/>
                                  </p:stCondLst>
                                  <p:childTnLst>
                                    <p:set>
                                      <p:cBhvr>
                                        <p:cTn id="211" dur="1" fill="hold">
                                          <p:stCondLst>
                                            <p:cond delay="0"/>
                                          </p:stCondLst>
                                        </p:cTn>
                                        <p:tgtEl>
                                          <p:spTgt spid="6170"/>
                                        </p:tgtEl>
                                        <p:attrNameLst>
                                          <p:attrName>style.visibility</p:attrName>
                                        </p:attrNameLst>
                                      </p:cBhvr>
                                      <p:to>
                                        <p:strVal val="visible"/>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51" presetClass="entr" presetSubtype="0" fill="hold" nodeType="clickEffect">
                                  <p:stCondLst>
                                    <p:cond delay="0"/>
                                  </p:stCondLst>
                                  <p:childTnLst>
                                    <p:set>
                                      <p:cBhvr>
                                        <p:cTn id="215" dur="1" fill="hold">
                                          <p:stCondLst>
                                            <p:cond delay="0"/>
                                          </p:stCondLst>
                                        </p:cTn>
                                        <p:tgtEl>
                                          <p:spTgt spid="6171"/>
                                        </p:tgtEl>
                                        <p:attrNameLst>
                                          <p:attrName>style.visibility</p:attrName>
                                        </p:attrNameLst>
                                      </p:cBhvr>
                                      <p:to>
                                        <p:strVal val="visible"/>
                                      </p:to>
                                    </p:set>
                                    <p:animEffect transition="in" filter="fade">
                                      <p:cBhvr>
                                        <p:cTn id="216" dur="770" decel="100000"/>
                                        <p:tgtEl>
                                          <p:spTgt spid="6171"/>
                                        </p:tgtEl>
                                      </p:cBhvr>
                                    </p:animEffect>
                                    <p:animScale>
                                      <p:cBhvr>
                                        <p:cTn id="217" dur="770" decel="100000"/>
                                        <p:tgtEl>
                                          <p:spTgt spid="6171"/>
                                        </p:tgtEl>
                                      </p:cBhvr>
                                      <p:from x="10000" y="10000"/>
                                      <p:to x="200000" y="450000"/>
                                    </p:animScale>
                                    <p:animScale>
                                      <p:cBhvr>
                                        <p:cTn id="218" dur="1230" accel="100000" fill="hold">
                                          <p:stCondLst>
                                            <p:cond delay="770"/>
                                          </p:stCondLst>
                                        </p:cTn>
                                        <p:tgtEl>
                                          <p:spTgt spid="6171"/>
                                        </p:tgtEl>
                                      </p:cBhvr>
                                      <p:from x="200000" y="450000"/>
                                      <p:to x="100000" y="100000"/>
                                    </p:animScale>
                                    <p:set>
                                      <p:cBhvr>
                                        <p:cTn id="219" dur="770" fill="hold"/>
                                        <p:tgtEl>
                                          <p:spTgt spid="6171"/>
                                        </p:tgtEl>
                                        <p:attrNameLst>
                                          <p:attrName>ppt_x</p:attrName>
                                        </p:attrNameLst>
                                      </p:cBhvr>
                                      <p:to>
                                        <p:strVal val="(0.5)"/>
                                      </p:to>
                                    </p:set>
                                    <p:anim from="(0.5)" to="(#ppt_x)" calcmode="lin" valueType="num">
                                      <p:cBhvr>
                                        <p:cTn id="220" dur="1230" accel="100000" fill="hold">
                                          <p:stCondLst>
                                            <p:cond delay="770"/>
                                          </p:stCondLst>
                                        </p:cTn>
                                        <p:tgtEl>
                                          <p:spTgt spid="6171"/>
                                        </p:tgtEl>
                                        <p:attrNameLst>
                                          <p:attrName>ppt_x</p:attrName>
                                        </p:attrNameLst>
                                      </p:cBhvr>
                                    </p:anim>
                                    <p:set>
                                      <p:cBhvr>
                                        <p:cTn id="221" dur="770" fill="hold"/>
                                        <p:tgtEl>
                                          <p:spTgt spid="6171"/>
                                        </p:tgtEl>
                                        <p:attrNameLst>
                                          <p:attrName>ppt_y</p:attrName>
                                        </p:attrNameLst>
                                      </p:cBhvr>
                                      <p:to>
                                        <p:strVal val="(#ppt_y+0.4)"/>
                                      </p:to>
                                    </p:set>
                                    <p:anim from="(#ppt_y+0.4)" to="(#ppt_y)" calcmode="lin" valueType="num">
                                      <p:cBhvr>
                                        <p:cTn id="222" dur="1230" accel="100000" fill="hold">
                                          <p:stCondLst>
                                            <p:cond delay="770"/>
                                          </p:stCondLst>
                                        </p:cTn>
                                        <p:tgtEl>
                                          <p:spTgt spid="6171"/>
                                        </p:tgtEl>
                                        <p:attrNameLst>
                                          <p:attrName>ppt_y</p:attrName>
                                        </p:attrNameLst>
                                      </p:cBhvr>
                                    </p:anim>
                                  </p:childTnLst>
                                </p:cTn>
                              </p:par>
                            </p:childTnLst>
                          </p:cTn>
                        </p:par>
                      </p:childTnLst>
                    </p:cTn>
                  </p:par>
                  <p:par>
                    <p:cTn id="223" fill="hold" nodeType="clickPar">
                      <p:stCondLst>
                        <p:cond delay="indefinite"/>
                      </p:stCondLst>
                      <p:childTnLst>
                        <p:par>
                          <p:cTn id="224" fill="hold" nodeType="withGroup">
                            <p:stCondLst>
                              <p:cond delay="0"/>
                            </p:stCondLst>
                            <p:childTnLst>
                              <p:par>
                                <p:cTn id="225" presetID="41" presetClass="entr" presetSubtype="0" fill="hold" grpId="0" nodeType="clickEffect">
                                  <p:stCondLst>
                                    <p:cond delay="0"/>
                                  </p:stCondLst>
                                  <p:iterate type="lt">
                                    <p:tmPct val="10000"/>
                                  </p:iterate>
                                  <p:childTnLst>
                                    <p:set>
                                      <p:cBhvr>
                                        <p:cTn id="226" dur="1" fill="hold">
                                          <p:stCondLst>
                                            <p:cond delay="0"/>
                                          </p:stCondLst>
                                        </p:cTn>
                                        <p:tgtEl>
                                          <p:spTgt spid="6172"/>
                                        </p:tgtEl>
                                        <p:attrNameLst>
                                          <p:attrName>style.visibility</p:attrName>
                                        </p:attrNameLst>
                                      </p:cBhvr>
                                      <p:to>
                                        <p:strVal val="visible"/>
                                      </p:to>
                                    </p:set>
                                    <p:anim calcmode="lin" valueType="num">
                                      <p:cBhvr>
                                        <p:cTn id="227" dur="500" fill="hold"/>
                                        <p:tgtEl>
                                          <p:spTgt spid="6172"/>
                                        </p:tgtEl>
                                        <p:attrNameLst>
                                          <p:attrName>ppt_x</p:attrName>
                                        </p:attrNameLst>
                                      </p:cBhvr>
                                      <p:tavLst>
                                        <p:tav tm="0">
                                          <p:val>
                                            <p:strVal val="#ppt_x"/>
                                          </p:val>
                                        </p:tav>
                                        <p:tav tm="50000">
                                          <p:val>
                                            <p:strVal val="#ppt_x+.1"/>
                                          </p:val>
                                        </p:tav>
                                        <p:tav tm="100000">
                                          <p:val>
                                            <p:strVal val="#ppt_x"/>
                                          </p:val>
                                        </p:tav>
                                      </p:tavLst>
                                    </p:anim>
                                    <p:anim calcmode="lin" valueType="num">
                                      <p:cBhvr>
                                        <p:cTn id="228" dur="500" fill="hold"/>
                                        <p:tgtEl>
                                          <p:spTgt spid="6172"/>
                                        </p:tgtEl>
                                        <p:attrNameLst>
                                          <p:attrName>ppt_y</p:attrName>
                                        </p:attrNameLst>
                                      </p:cBhvr>
                                      <p:tavLst>
                                        <p:tav tm="0">
                                          <p:val>
                                            <p:strVal val="#ppt_y"/>
                                          </p:val>
                                        </p:tav>
                                        <p:tav tm="100000">
                                          <p:val>
                                            <p:strVal val="#ppt_y"/>
                                          </p:val>
                                        </p:tav>
                                      </p:tavLst>
                                    </p:anim>
                                    <p:anim calcmode="lin" valueType="num">
                                      <p:cBhvr>
                                        <p:cTn id="229" dur="500" fill="hold"/>
                                        <p:tgtEl>
                                          <p:spTgt spid="6172"/>
                                        </p:tgtEl>
                                        <p:attrNameLst>
                                          <p:attrName>ppt_h</p:attrName>
                                        </p:attrNameLst>
                                      </p:cBhvr>
                                      <p:tavLst>
                                        <p:tav tm="0">
                                          <p:val>
                                            <p:strVal val="#ppt_h/10"/>
                                          </p:val>
                                        </p:tav>
                                        <p:tav tm="50000">
                                          <p:val>
                                            <p:strVal val="#ppt_h+.01"/>
                                          </p:val>
                                        </p:tav>
                                        <p:tav tm="100000">
                                          <p:val>
                                            <p:strVal val="#ppt_h"/>
                                          </p:val>
                                        </p:tav>
                                      </p:tavLst>
                                    </p:anim>
                                    <p:anim calcmode="lin" valueType="num">
                                      <p:cBhvr>
                                        <p:cTn id="230" dur="500" fill="hold"/>
                                        <p:tgtEl>
                                          <p:spTgt spid="6172"/>
                                        </p:tgtEl>
                                        <p:attrNameLst>
                                          <p:attrName>ppt_w</p:attrName>
                                        </p:attrNameLst>
                                      </p:cBhvr>
                                      <p:tavLst>
                                        <p:tav tm="0">
                                          <p:val>
                                            <p:strVal val="#ppt_w/10"/>
                                          </p:val>
                                        </p:tav>
                                        <p:tav tm="50000">
                                          <p:val>
                                            <p:strVal val="#ppt_w+.01"/>
                                          </p:val>
                                        </p:tav>
                                        <p:tav tm="100000">
                                          <p:val>
                                            <p:strVal val="#ppt_w"/>
                                          </p:val>
                                        </p:tav>
                                      </p:tavLst>
                                    </p:anim>
                                    <p:animEffect transition="in" filter="fade">
                                      <p:cBhvr>
                                        <p:cTn id="231" dur="500" tmFilter="0,0; .5, 1; 1, 1"/>
                                        <p:tgtEl>
                                          <p:spTgt spid="6172"/>
                                        </p:tgtEl>
                                      </p:cBhvr>
                                    </p:animEffec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25" presetClass="entr" presetSubtype="0" fill="hold" nodeType="clickEffect">
                                  <p:stCondLst>
                                    <p:cond delay="0"/>
                                  </p:stCondLst>
                                  <p:childTnLst>
                                    <p:set>
                                      <p:cBhvr>
                                        <p:cTn id="235" dur="1" fill="hold">
                                          <p:stCondLst>
                                            <p:cond delay="0"/>
                                          </p:stCondLst>
                                        </p:cTn>
                                        <p:tgtEl>
                                          <p:spTgt spid="6173"/>
                                        </p:tgtEl>
                                        <p:attrNameLst>
                                          <p:attrName>style.visibility</p:attrName>
                                        </p:attrNameLst>
                                      </p:cBhvr>
                                      <p:to>
                                        <p:strVal val="visible"/>
                                      </p:to>
                                    </p:set>
                                    <p:anim calcmode="lin" valueType="num">
                                      <p:cBhvr>
                                        <p:cTn id="236" dur="500" decel="50000" fill="hold">
                                          <p:stCondLst>
                                            <p:cond delay="0"/>
                                          </p:stCondLst>
                                        </p:cTn>
                                        <p:tgtEl>
                                          <p:spTgt spid="6173"/>
                                        </p:tgtEl>
                                        <p:attrNameLst>
                                          <p:attrName>style.rotation</p:attrName>
                                        </p:attrNameLst>
                                      </p:cBhvr>
                                      <p:tavLst>
                                        <p:tav tm="0">
                                          <p:val>
                                            <p:fltVal val="-90"/>
                                          </p:val>
                                        </p:tav>
                                        <p:tav tm="100000">
                                          <p:val>
                                            <p:fltVal val="0"/>
                                          </p:val>
                                        </p:tav>
                                      </p:tavLst>
                                    </p:anim>
                                    <p:anim calcmode="lin" valueType="num">
                                      <p:cBhvr>
                                        <p:cTn id="237" dur="500" decel="50000" fill="hold">
                                          <p:stCondLst>
                                            <p:cond delay="0"/>
                                          </p:stCondLst>
                                        </p:cTn>
                                        <p:tgtEl>
                                          <p:spTgt spid="6173"/>
                                        </p:tgtEl>
                                        <p:attrNameLst>
                                          <p:attrName>ppt_w</p:attrName>
                                        </p:attrNameLst>
                                      </p:cBhvr>
                                      <p:tavLst>
                                        <p:tav tm="0">
                                          <p:val>
                                            <p:strVal val="#ppt_w"/>
                                          </p:val>
                                        </p:tav>
                                        <p:tav tm="100000">
                                          <p:val>
                                            <p:strVal val="#ppt_w*.05"/>
                                          </p:val>
                                        </p:tav>
                                      </p:tavLst>
                                    </p:anim>
                                    <p:anim calcmode="lin" valueType="num">
                                      <p:cBhvr>
                                        <p:cTn id="238" dur="500" accel="50000" fill="hold">
                                          <p:stCondLst>
                                            <p:cond delay="500"/>
                                          </p:stCondLst>
                                        </p:cTn>
                                        <p:tgtEl>
                                          <p:spTgt spid="6173"/>
                                        </p:tgtEl>
                                        <p:attrNameLst>
                                          <p:attrName>ppt_w</p:attrName>
                                        </p:attrNameLst>
                                      </p:cBhvr>
                                      <p:tavLst>
                                        <p:tav tm="0">
                                          <p:val>
                                            <p:strVal val="#ppt_w*.05"/>
                                          </p:val>
                                        </p:tav>
                                        <p:tav tm="100000">
                                          <p:val>
                                            <p:strVal val="#ppt_w"/>
                                          </p:val>
                                        </p:tav>
                                      </p:tavLst>
                                    </p:anim>
                                    <p:anim calcmode="lin" valueType="num">
                                      <p:cBhvr>
                                        <p:cTn id="239" dur="1000" fill="hold"/>
                                        <p:tgtEl>
                                          <p:spTgt spid="6173"/>
                                        </p:tgtEl>
                                        <p:attrNameLst>
                                          <p:attrName>ppt_h</p:attrName>
                                        </p:attrNameLst>
                                      </p:cBhvr>
                                      <p:tavLst>
                                        <p:tav tm="0">
                                          <p:val>
                                            <p:strVal val="#ppt_h"/>
                                          </p:val>
                                        </p:tav>
                                        <p:tav tm="100000">
                                          <p:val>
                                            <p:strVal val="#ppt_h"/>
                                          </p:val>
                                        </p:tav>
                                      </p:tavLst>
                                    </p:anim>
                                    <p:anim calcmode="lin" valueType="num">
                                      <p:cBhvr>
                                        <p:cTn id="240" dur="500" decel="50000" fill="hold">
                                          <p:stCondLst>
                                            <p:cond delay="0"/>
                                          </p:stCondLst>
                                        </p:cTn>
                                        <p:tgtEl>
                                          <p:spTgt spid="6173"/>
                                        </p:tgtEl>
                                        <p:attrNameLst>
                                          <p:attrName>ppt_x</p:attrName>
                                        </p:attrNameLst>
                                      </p:cBhvr>
                                      <p:tavLst>
                                        <p:tav tm="0">
                                          <p:val>
                                            <p:strVal val="#ppt_x+.4"/>
                                          </p:val>
                                        </p:tav>
                                        <p:tav tm="100000">
                                          <p:val>
                                            <p:strVal val="#ppt_x"/>
                                          </p:val>
                                        </p:tav>
                                      </p:tavLst>
                                    </p:anim>
                                    <p:anim calcmode="lin" valueType="num">
                                      <p:cBhvr>
                                        <p:cTn id="241" dur="500" decel="50000" fill="hold">
                                          <p:stCondLst>
                                            <p:cond delay="0"/>
                                          </p:stCondLst>
                                        </p:cTn>
                                        <p:tgtEl>
                                          <p:spTgt spid="6173"/>
                                        </p:tgtEl>
                                        <p:attrNameLst>
                                          <p:attrName>ppt_y</p:attrName>
                                        </p:attrNameLst>
                                      </p:cBhvr>
                                      <p:tavLst>
                                        <p:tav tm="0">
                                          <p:val>
                                            <p:strVal val="#ppt_y-.2"/>
                                          </p:val>
                                        </p:tav>
                                        <p:tav tm="100000">
                                          <p:val>
                                            <p:strVal val="#ppt_y+.1"/>
                                          </p:val>
                                        </p:tav>
                                      </p:tavLst>
                                    </p:anim>
                                    <p:anim calcmode="lin" valueType="num">
                                      <p:cBhvr>
                                        <p:cTn id="242" dur="500" accel="50000" fill="hold">
                                          <p:stCondLst>
                                            <p:cond delay="500"/>
                                          </p:stCondLst>
                                        </p:cTn>
                                        <p:tgtEl>
                                          <p:spTgt spid="6173"/>
                                        </p:tgtEl>
                                        <p:attrNameLst>
                                          <p:attrName>ppt_y</p:attrName>
                                        </p:attrNameLst>
                                      </p:cBhvr>
                                      <p:tavLst>
                                        <p:tav tm="0">
                                          <p:val>
                                            <p:strVal val="#ppt_y+.1"/>
                                          </p:val>
                                        </p:tav>
                                        <p:tav tm="100000">
                                          <p:val>
                                            <p:strVal val="#ppt_y"/>
                                          </p:val>
                                        </p:tav>
                                      </p:tavLst>
                                    </p:anim>
                                    <p:animEffect transition="in" filter="fade">
                                      <p:cBhvr>
                                        <p:cTn id="243" dur="1000" decel="50000">
                                          <p:stCondLst>
                                            <p:cond delay="0"/>
                                          </p:stCondLst>
                                        </p:cTn>
                                        <p:tgtEl>
                                          <p:spTgt spid="6173"/>
                                        </p:tgtEl>
                                      </p:cBhvr>
                                    </p:animEffec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 presetClass="entr" presetSubtype="0" fill="hold" grpId="0" nodeType="clickEffect">
                                  <p:stCondLst>
                                    <p:cond delay="0"/>
                                  </p:stCondLst>
                                  <p:childTnLst>
                                    <p:set>
                                      <p:cBhvr>
                                        <p:cTn id="247" dur="1" fill="hold">
                                          <p:stCondLst>
                                            <p:cond delay="0"/>
                                          </p:stCondLst>
                                        </p:cTn>
                                        <p:tgtEl>
                                          <p:spTgt spid="6174"/>
                                        </p:tgtEl>
                                        <p:attrNameLst>
                                          <p:attrName>style.visibility</p:attrName>
                                        </p:attrNameLst>
                                      </p:cBhvr>
                                      <p:to>
                                        <p:strVal val="visible"/>
                                      </p:to>
                                    </p:se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51" presetClass="entr" presetSubtype="0" fill="hold" nodeType="clickEffect">
                                  <p:stCondLst>
                                    <p:cond delay="0"/>
                                  </p:stCondLst>
                                  <p:childTnLst>
                                    <p:set>
                                      <p:cBhvr>
                                        <p:cTn id="251" dur="1" fill="hold">
                                          <p:stCondLst>
                                            <p:cond delay="0"/>
                                          </p:stCondLst>
                                        </p:cTn>
                                        <p:tgtEl>
                                          <p:spTgt spid="6175"/>
                                        </p:tgtEl>
                                        <p:attrNameLst>
                                          <p:attrName>style.visibility</p:attrName>
                                        </p:attrNameLst>
                                      </p:cBhvr>
                                      <p:to>
                                        <p:strVal val="visible"/>
                                      </p:to>
                                    </p:set>
                                    <p:animEffect transition="in" filter="fade">
                                      <p:cBhvr>
                                        <p:cTn id="252" dur="770" decel="100000"/>
                                        <p:tgtEl>
                                          <p:spTgt spid="6175"/>
                                        </p:tgtEl>
                                      </p:cBhvr>
                                    </p:animEffect>
                                    <p:animScale>
                                      <p:cBhvr>
                                        <p:cTn id="253" dur="770" decel="100000"/>
                                        <p:tgtEl>
                                          <p:spTgt spid="6175"/>
                                        </p:tgtEl>
                                      </p:cBhvr>
                                      <p:from x="10000" y="10000"/>
                                      <p:to x="200000" y="450000"/>
                                    </p:animScale>
                                    <p:animScale>
                                      <p:cBhvr>
                                        <p:cTn id="254" dur="1230" accel="100000" fill="hold">
                                          <p:stCondLst>
                                            <p:cond delay="770"/>
                                          </p:stCondLst>
                                        </p:cTn>
                                        <p:tgtEl>
                                          <p:spTgt spid="6175"/>
                                        </p:tgtEl>
                                      </p:cBhvr>
                                      <p:from x="200000" y="450000"/>
                                      <p:to x="100000" y="100000"/>
                                    </p:animScale>
                                    <p:set>
                                      <p:cBhvr>
                                        <p:cTn id="255" dur="770" fill="hold"/>
                                        <p:tgtEl>
                                          <p:spTgt spid="6175"/>
                                        </p:tgtEl>
                                        <p:attrNameLst>
                                          <p:attrName>ppt_x</p:attrName>
                                        </p:attrNameLst>
                                      </p:cBhvr>
                                      <p:to>
                                        <p:strVal val="(0.5)"/>
                                      </p:to>
                                    </p:set>
                                    <p:anim from="(0.5)" to="(#ppt_x)" calcmode="lin" valueType="num">
                                      <p:cBhvr>
                                        <p:cTn id="256" dur="1230" accel="100000" fill="hold">
                                          <p:stCondLst>
                                            <p:cond delay="770"/>
                                          </p:stCondLst>
                                        </p:cTn>
                                        <p:tgtEl>
                                          <p:spTgt spid="6175"/>
                                        </p:tgtEl>
                                        <p:attrNameLst>
                                          <p:attrName>ppt_x</p:attrName>
                                        </p:attrNameLst>
                                      </p:cBhvr>
                                    </p:anim>
                                    <p:set>
                                      <p:cBhvr>
                                        <p:cTn id="257" dur="770" fill="hold"/>
                                        <p:tgtEl>
                                          <p:spTgt spid="6175"/>
                                        </p:tgtEl>
                                        <p:attrNameLst>
                                          <p:attrName>ppt_y</p:attrName>
                                        </p:attrNameLst>
                                      </p:cBhvr>
                                      <p:to>
                                        <p:strVal val="(#ppt_y+0.4)"/>
                                      </p:to>
                                    </p:set>
                                    <p:anim from="(#ppt_y+0.4)" to="(#ppt_y)" calcmode="lin" valueType="num">
                                      <p:cBhvr>
                                        <p:cTn id="258" dur="1230" accel="100000" fill="hold">
                                          <p:stCondLst>
                                            <p:cond delay="770"/>
                                          </p:stCondLst>
                                        </p:cTn>
                                        <p:tgtEl>
                                          <p:spTgt spid="6175"/>
                                        </p:tgtEl>
                                        <p:attrNameLst>
                                          <p:attrName>ppt_y</p:attrName>
                                        </p:attrNameLst>
                                      </p:cBhvr>
                                    </p:anim>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7" presetClass="entr" presetSubtype="0" fill="hold" grpId="0" nodeType="clickEffect">
                                  <p:stCondLst>
                                    <p:cond delay="0"/>
                                  </p:stCondLst>
                                  <p:iterate type="lt">
                                    <p:tmPct val="50000"/>
                                  </p:iterate>
                                  <p:childTnLst>
                                    <p:set>
                                      <p:cBhvr>
                                        <p:cTn id="262" dur="1" fill="hold">
                                          <p:stCondLst>
                                            <p:cond delay="0"/>
                                          </p:stCondLst>
                                        </p:cTn>
                                        <p:tgtEl>
                                          <p:spTgt spid="6176"/>
                                        </p:tgtEl>
                                        <p:attrNameLst>
                                          <p:attrName>style.visibility</p:attrName>
                                        </p:attrNameLst>
                                      </p:cBhvr>
                                      <p:to>
                                        <p:strVal val="visible"/>
                                      </p:to>
                                    </p:set>
                                    <p:anim calcmode="discrete" valueType="clr">
                                      <p:cBhvr override="childStyle">
                                        <p:cTn id="263" dur="80"/>
                                        <p:tgtEl>
                                          <p:spTgt spid="6176"/>
                                        </p:tgtEl>
                                        <p:attrNameLst>
                                          <p:attrName>style.color</p:attrName>
                                        </p:attrNameLst>
                                      </p:cBhvr>
                                      <p:tavLst>
                                        <p:tav tm="0">
                                          <p:val>
                                            <p:clrVal>
                                              <a:schemeClr val="accent2"/>
                                            </p:clrVal>
                                          </p:val>
                                        </p:tav>
                                        <p:tav tm="50000">
                                          <p:val>
                                            <p:clrVal>
                                              <a:schemeClr val="hlink"/>
                                            </p:clrVal>
                                          </p:val>
                                        </p:tav>
                                      </p:tavLst>
                                    </p:anim>
                                    <p:anim calcmode="discrete" valueType="clr">
                                      <p:cBhvr>
                                        <p:cTn id="264" dur="80"/>
                                        <p:tgtEl>
                                          <p:spTgt spid="6176"/>
                                        </p:tgtEl>
                                        <p:attrNameLst>
                                          <p:attrName>fillcolor</p:attrName>
                                        </p:attrNameLst>
                                      </p:cBhvr>
                                      <p:tavLst>
                                        <p:tav tm="0">
                                          <p:val>
                                            <p:clrVal>
                                              <a:schemeClr val="accent2"/>
                                            </p:clrVal>
                                          </p:val>
                                        </p:tav>
                                        <p:tav tm="50000">
                                          <p:val>
                                            <p:clrVal>
                                              <a:schemeClr val="hlink"/>
                                            </p:clrVal>
                                          </p:val>
                                        </p:tav>
                                      </p:tavLst>
                                    </p:anim>
                                    <p:set>
                                      <p:cBhvr>
                                        <p:cTn id="265" dur="80"/>
                                        <p:tgtEl>
                                          <p:spTgt spid="61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50" grpId="0"/>
      <p:bldP spid="6152" grpId="0"/>
      <p:bldP spid="6156" grpId="0"/>
      <p:bldP spid="6158" grpId="0"/>
      <p:bldP spid="6160" grpId="0"/>
      <p:bldP spid="6162" grpId="0"/>
      <p:bldP spid="6166" grpId="0"/>
      <p:bldP spid="6168" grpId="0"/>
      <p:bldP spid="6170" grpId="0"/>
      <p:bldP spid="6172" grpId="0"/>
      <p:bldP spid="6174" grpId="0"/>
      <p:bldP spid="6176"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14999">
              <a:srgbClr val="FF66FF"/>
            </a:gs>
            <a:gs pos="77000">
              <a:srgbClr val="FF0066"/>
            </a:gs>
            <a:gs pos="100000">
              <a:srgbClr val="FF66FF"/>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855641" y="548680"/>
            <a:ext cx="6346929" cy="1754326"/>
          </a:xfrm>
          <a:prstGeom prst="rect">
            <a:avLst/>
          </a:prstGeom>
          <a:noFill/>
        </p:spPr>
        <p:txBody>
          <a:bodyPr wrap="none">
            <a:spAutoFit/>
          </a:bodyPr>
          <a:lstStyle/>
          <a:p>
            <a:pPr algn="ctr" fontAlgn="base">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Worship = feelings</a:t>
            </a:r>
          </a:p>
          <a:p>
            <a:pPr algn="ctr" fontAlgn="base">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 &amp; actions</a:t>
            </a:r>
          </a:p>
        </p:txBody>
      </p:sp>
      <p:sp>
        <p:nvSpPr>
          <p:cNvPr id="3" name="TextBox 2"/>
          <p:cNvSpPr txBox="1"/>
          <p:nvPr/>
        </p:nvSpPr>
        <p:spPr>
          <a:xfrm>
            <a:off x="2063750" y="2303464"/>
            <a:ext cx="5976938" cy="1938337"/>
          </a:xfrm>
          <a:prstGeom prst="rect">
            <a:avLst/>
          </a:prstGeom>
          <a:noFill/>
        </p:spPr>
        <p:txBody>
          <a:bodyPr>
            <a:spAutoFit/>
          </a:bodyPr>
          <a:lstStyle/>
          <a:p>
            <a:pPr fontAlgn="base">
              <a:spcBef>
                <a:spcPct val="0"/>
              </a:spcBef>
              <a:spcAft>
                <a:spcPct val="0"/>
              </a:spcAft>
              <a:defRPr/>
            </a:pPr>
            <a:r>
              <a:rPr lang="en-GB" sz="2400" dirty="0">
                <a:solidFill>
                  <a:srgbClr val="000000"/>
                </a:solidFill>
                <a:latin typeface="Arial" panose="020B0604020202020204" pitchFamily="34" charset="0"/>
              </a:rPr>
              <a:t>To show…</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Love</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Adoration</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Honour</a:t>
            </a:r>
          </a:p>
          <a:p>
            <a:pPr marL="285750" indent="-285750" fontAlgn="base">
              <a:spcBef>
                <a:spcPct val="0"/>
              </a:spcBef>
              <a:spcAft>
                <a:spcPct val="0"/>
              </a:spcAft>
              <a:buFont typeface="Arial" panose="020B0604020202020204" pitchFamily="34" charset="0"/>
              <a:buChar char="•"/>
              <a:defRPr/>
            </a:pPr>
            <a:r>
              <a:rPr lang="en-GB" sz="2400" dirty="0">
                <a:solidFill>
                  <a:srgbClr val="000000"/>
                </a:solidFill>
                <a:latin typeface="Arial" panose="020B0604020202020204" pitchFamily="34" charset="0"/>
              </a:rPr>
              <a:t>Respect</a:t>
            </a:r>
          </a:p>
        </p:txBody>
      </p:sp>
      <p:pic>
        <p:nvPicPr>
          <p:cNvPr id="706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7476" y="2841626"/>
            <a:ext cx="674052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6398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30163"/>
            <a:ext cx="7488237"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68851" y="5301208"/>
            <a:ext cx="8366266" cy="923330"/>
          </a:xfrm>
          <a:prstGeom prst="rect">
            <a:avLst/>
          </a:prstGeom>
          <a:noFill/>
        </p:spPr>
        <p:txBody>
          <a:bodyPr wrap="none">
            <a:spAutoFit/>
          </a:bodyPr>
          <a:lstStyle/>
          <a:p>
            <a:pPr algn="ctr" fontAlgn="base">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Two-way communication</a:t>
            </a:r>
          </a:p>
        </p:txBody>
      </p:sp>
    </p:spTree>
    <p:extLst>
      <p:ext uri="{BB962C8B-B14F-4D97-AF65-F5344CB8AC3E}">
        <p14:creationId xmlns:p14="http://schemas.microsoft.com/office/powerpoint/2010/main" val="1699374048"/>
      </p:ext>
    </p:extLst>
  </p:cSld>
  <p:clrMapOvr>
    <a:masterClrMapping/>
  </p:clrMapOvr>
  <p:transition spd="slow">
    <p:checke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72706" name="TextBox 1"/>
          <p:cNvSpPr txBox="1">
            <a:spLocks noChangeArrowheads="1"/>
          </p:cNvSpPr>
          <p:nvPr/>
        </p:nvSpPr>
        <p:spPr bwMode="auto">
          <a:xfrm>
            <a:off x="1631951" y="188913"/>
            <a:ext cx="8785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rPr>
              <a:t>In ______________ there are different ways of worshipping ________. Worship is an area where there is great _____________,</a:t>
            </a:r>
          </a:p>
          <a:p>
            <a:pPr fontAlgn="base">
              <a:spcBef>
                <a:spcPct val="0"/>
              </a:spcBef>
              <a:spcAft>
                <a:spcPct val="0"/>
              </a:spcAft>
              <a:buNone/>
            </a:pPr>
            <a:r>
              <a:rPr lang="en-GB" altLang="en-US" sz="2400">
                <a:solidFill>
                  <a:srgbClr val="000000"/>
                </a:solidFill>
              </a:rPr>
              <a:t>even within individual _____________ groups or _____________.</a:t>
            </a:r>
          </a:p>
          <a:p>
            <a:pPr fontAlgn="base">
              <a:spcBef>
                <a:spcPct val="0"/>
              </a:spcBef>
              <a:spcAft>
                <a:spcPct val="0"/>
              </a:spcAft>
              <a:buNone/>
            </a:pPr>
            <a:r>
              <a:rPr lang="en-GB" altLang="en-US" sz="2400">
                <a:solidFill>
                  <a:srgbClr val="000000"/>
                </a:solidFill>
              </a:rPr>
              <a:t>The most obvious form of worship for Christians in _____________ is ___________ worship as a group in a _____________ dedicated for that ______________. </a:t>
            </a:r>
          </a:p>
          <a:p>
            <a:pPr fontAlgn="base">
              <a:spcBef>
                <a:spcPct val="0"/>
              </a:spcBef>
              <a:spcAft>
                <a:spcPct val="0"/>
              </a:spcAft>
              <a:buNone/>
            </a:pPr>
            <a:r>
              <a:rPr lang="en-GB" altLang="en-US" sz="2400">
                <a:solidFill>
                  <a:srgbClr val="000000"/>
                </a:solidFill>
              </a:rPr>
              <a:t>Each type of ______________ helps Christians in a different way. They may feel a benefit to worshipping in __________ groups sometimes and other times feel that worshipping ___________ allows them to  __________ much better.</a:t>
            </a:r>
          </a:p>
          <a:p>
            <a:pPr fontAlgn="base">
              <a:spcBef>
                <a:spcPct val="0"/>
              </a:spcBef>
              <a:spcAft>
                <a:spcPct val="0"/>
              </a:spcAft>
              <a:buNone/>
            </a:pPr>
            <a:endParaRPr lang="en-GB" altLang="en-US" sz="1800">
              <a:solidFill>
                <a:srgbClr val="000000"/>
              </a:solidFill>
            </a:endParaRPr>
          </a:p>
        </p:txBody>
      </p:sp>
      <p:sp>
        <p:nvSpPr>
          <p:cNvPr id="3" name="TextBox 2"/>
          <p:cNvSpPr txBox="1">
            <a:spLocks noChangeArrowheads="1"/>
          </p:cNvSpPr>
          <p:nvPr/>
        </p:nvSpPr>
        <p:spPr bwMode="auto">
          <a:xfrm>
            <a:off x="1938338" y="4724401"/>
            <a:ext cx="84963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rPr>
              <a:t>large             Christianity              denominations           God               </a:t>
            </a:r>
          </a:p>
          <a:p>
            <a:pPr fontAlgn="base">
              <a:spcBef>
                <a:spcPct val="0"/>
              </a:spcBef>
              <a:spcAft>
                <a:spcPct val="0"/>
              </a:spcAft>
              <a:buNone/>
            </a:pPr>
            <a:endParaRPr lang="en-GB" altLang="en-US" sz="2400">
              <a:solidFill>
                <a:srgbClr val="000000"/>
              </a:solidFill>
            </a:endParaRPr>
          </a:p>
          <a:p>
            <a:pPr fontAlgn="base">
              <a:spcBef>
                <a:spcPct val="0"/>
              </a:spcBef>
              <a:spcAft>
                <a:spcPct val="0"/>
              </a:spcAft>
              <a:buNone/>
            </a:pPr>
            <a:r>
              <a:rPr lang="en-GB" altLang="en-US" sz="2400">
                <a:solidFill>
                  <a:srgbClr val="000000"/>
                </a:solidFill>
              </a:rPr>
              <a:t>jelly           focus        divergence              Britain       alone           </a:t>
            </a:r>
          </a:p>
          <a:p>
            <a:pPr fontAlgn="base">
              <a:spcBef>
                <a:spcPct val="0"/>
              </a:spcBef>
              <a:spcAft>
                <a:spcPct val="0"/>
              </a:spcAft>
              <a:buNone/>
            </a:pPr>
            <a:endParaRPr lang="en-GB" altLang="en-US" sz="2400">
              <a:solidFill>
                <a:srgbClr val="000000"/>
              </a:solidFill>
            </a:endParaRPr>
          </a:p>
          <a:p>
            <a:pPr fontAlgn="base">
              <a:spcBef>
                <a:spcPct val="0"/>
              </a:spcBef>
              <a:spcAft>
                <a:spcPct val="0"/>
              </a:spcAft>
              <a:buNone/>
            </a:pPr>
            <a:r>
              <a:rPr lang="en-GB" altLang="en-US" sz="2400">
                <a:solidFill>
                  <a:srgbClr val="000000"/>
                </a:solidFill>
              </a:rPr>
              <a:t>weekly                            purpose                        building</a:t>
            </a:r>
          </a:p>
        </p:txBody>
      </p:sp>
    </p:spTree>
    <p:extLst>
      <p:ext uri="{BB962C8B-B14F-4D97-AF65-F5344CB8AC3E}">
        <p14:creationId xmlns:p14="http://schemas.microsoft.com/office/powerpoint/2010/main" val="531596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4" name="Rectangle 3"/>
          <p:cNvSpPr/>
          <p:nvPr/>
        </p:nvSpPr>
        <p:spPr>
          <a:xfrm>
            <a:off x="2567609" y="476672"/>
            <a:ext cx="6712415" cy="923330"/>
          </a:xfrm>
          <a:prstGeom prst="rect">
            <a:avLst/>
          </a:prstGeom>
          <a:noFill/>
        </p:spPr>
        <p:txBody>
          <a:bodyPr wrap="none">
            <a:spAutoFit/>
          </a:bodyPr>
          <a:lstStyle/>
          <a:p>
            <a:pPr algn="ctr" fontAlgn="base">
              <a:spcBef>
                <a:spcPct val="0"/>
              </a:spcBef>
              <a:spcAft>
                <a:spcPct val="0"/>
              </a:spcAft>
              <a:defRPr/>
            </a:pPr>
            <a:r>
              <a:rPr 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Arial" panose="020B0604020202020204" pitchFamily="34" charset="0"/>
              </a:rPr>
              <a:t>Communal Worship</a:t>
            </a:r>
          </a:p>
        </p:txBody>
      </p:sp>
      <p:sp>
        <p:nvSpPr>
          <p:cNvPr id="73731" name="TextBox 4"/>
          <p:cNvSpPr txBox="1">
            <a:spLocks noChangeArrowheads="1"/>
          </p:cNvSpPr>
          <p:nvPr/>
        </p:nvSpPr>
        <p:spPr bwMode="auto">
          <a:xfrm>
            <a:off x="1927226" y="1419225"/>
            <a:ext cx="79930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3600">
                <a:solidFill>
                  <a:srgbClr val="000000"/>
                </a:solidFill>
              </a:rPr>
              <a:t>Worship</a:t>
            </a:r>
          </a:p>
          <a:p>
            <a:pPr algn="ctr" fontAlgn="base">
              <a:spcBef>
                <a:spcPct val="0"/>
              </a:spcBef>
              <a:spcAft>
                <a:spcPct val="0"/>
              </a:spcAft>
              <a:buNone/>
            </a:pPr>
            <a:r>
              <a:rPr lang="en-GB" altLang="en-US" sz="3600">
                <a:solidFill>
                  <a:srgbClr val="000000"/>
                </a:solidFill>
              </a:rPr>
              <a:t>Church</a:t>
            </a:r>
          </a:p>
          <a:p>
            <a:pPr algn="ctr" fontAlgn="base">
              <a:spcBef>
                <a:spcPct val="0"/>
              </a:spcBef>
              <a:spcAft>
                <a:spcPct val="0"/>
              </a:spcAft>
              <a:buNone/>
            </a:pPr>
            <a:r>
              <a:rPr lang="en-GB" altLang="en-US" sz="3600">
                <a:solidFill>
                  <a:srgbClr val="000000"/>
                </a:solidFill>
              </a:rPr>
              <a:t>Sunday</a:t>
            </a:r>
          </a:p>
          <a:p>
            <a:pPr algn="ctr" fontAlgn="base">
              <a:spcBef>
                <a:spcPct val="0"/>
              </a:spcBef>
              <a:spcAft>
                <a:spcPct val="0"/>
              </a:spcAft>
              <a:buNone/>
            </a:pPr>
            <a:r>
              <a:rPr lang="en-GB" altLang="en-US" sz="3600">
                <a:solidFill>
                  <a:srgbClr val="000000"/>
                </a:solidFill>
              </a:rPr>
              <a:t>Liturgical</a:t>
            </a:r>
          </a:p>
          <a:p>
            <a:pPr algn="ctr" fontAlgn="base">
              <a:spcBef>
                <a:spcPct val="0"/>
              </a:spcBef>
              <a:spcAft>
                <a:spcPct val="0"/>
              </a:spcAft>
              <a:buNone/>
            </a:pPr>
            <a:r>
              <a:rPr lang="en-GB" altLang="en-US" sz="3600">
                <a:solidFill>
                  <a:srgbClr val="000000"/>
                </a:solidFill>
              </a:rPr>
              <a:t>Non-liturgical</a:t>
            </a:r>
          </a:p>
          <a:p>
            <a:pPr algn="ctr" fontAlgn="base">
              <a:spcBef>
                <a:spcPct val="0"/>
              </a:spcBef>
              <a:spcAft>
                <a:spcPct val="0"/>
              </a:spcAft>
              <a:buNone/>
            </a:pPr>
            <a:r>
              <a:rPr lang="en-GB" altLang="en-US" sz="3600">
                <a:solidFill>
                  <a:srgbClr val="000000"/>
                </a:solidFill>
              </a:rPr>
              <a:t>Charismatic</a:t>
            </a:r>
          </a:p>
        </p:txBody>
      </p:sp>
      <p:sp>
        <p:nvSpPr>
          <p:cNvPr id="73732" name="TextBox 8"/>
          <p:cNvSpPr txBox="1">
            <a:spLocks noChangeArrowheads="1"/>
          </p:cNvSpPr>
          <p:nvPr/>
        </p:nvSpPr>
        <p:spPr bwMode="auto">
          <a:xfrm>
            <a:off x="2424113" y="5229226"/>
            <a:ext cx="698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800">
                <a:solidFill>
                  <a:srgbClr val="000000"/>
                </a:solidFill>
              </a:rPr>
              <a:t>Using these words and the information in your books on pg 44 write a brief paragraph about communal worship in Christianity.</a:t>
            </a:r>
          </a:p>
        </p:txBody>
      </p:sp>
    </p:spTree>
    <p:extLst>
      <p:ext uri="{BB962C8B-B14F-4D97-AF65-F5344CB8AC3E}">
        <p14:creationId xmlns:p14="http://schemas.microsoft.com/office/powerpoint/2010/main" val="2621469665"/>
      </p:ext>
    </p:extLst>
  </p:cSld>
  <p:clrMapOvr>
    <a:masterClrMapping/>
  </p:clrMapOvr>
  <p:transition spd="slow">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2135561" y="332656"/>
            <a:ext cx="786657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LITURGICAL WORSHIP</a:t>
            </a:r>
          </a:p>
        </p:txBody>
      </p:sp>
      <p:sp>
        <p:nvSpPr>
          <p:cNvPr id="3" name="Rectangle 2"/>
          <p:cNvSpPr/>
          <p:nvPr/>
        </p:nvSpPr>
        <p:spPr>
          <a:xfrm>
            <a:off x="1919537" y="1484784"/>
            <a:ext cx="2492991"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Formal</a:t>
            </a:r>
          </a:p>
        </p:txBody>
      </p:sp>
      <p:sp>
        <p:nvSpPr>
          <p:cNvPr id="4" name="Rectangle 3"/>
          <p:cNvSpPr/>
          <p:nvPr/>
        </p:nvSpPr>
        <p:spPr>
          <a:xfrm>
            <a:off x="5395589" y="1254659"/>
            <a:ext cx="3839513"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Set Pattern</a:t>
            </a:r>
          </a:p>
        </p:txBody>
      </p:sp>
      <p:sp>
        <p:nvSpPr>
          <p:cNvPr id="5" name="Rectangle 4"/>
          <p:cNvSpPr/>
          <p:nvPr/>
        </p:nvSpPr>
        <p:spPr>
          <a:xfrm>
            <a:off x="1609348" y="2422017"/>
            <a:ext cx="3493265"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Set words</a:t>
            </a:r>
          </a:p>
        </p:txBody>
      </p:sp>
      <p:sp>
        <p:nvSpPr>
          <p:cNvPr id="6" name="Rectangle 5"/>
          <p:cNvSpPr/>
          <p:nvPr/>
        </p:nvSpPr>
        <p:spPr>
          <a:xfrm>
            <a:off x="2796526" y="3452520"/>
            <a:ext cx="6544644" cy="1754326"/>
          </a:xfrm>
          <a:prstGeom prst="rect">
            <a:avLst/>
          </a:prstGeom>
          <a:noFill/>
        </p:spPr>
        <p:txBody>
          <a:bodyPr>
            <a:spAutoFit/>
          </a:bodyPr>
          <a:lstStyle/>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Reliable –</a:t>
            </a:r>
          </a:p>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 you know what you’re going to get</a:t>
            </a:r>
          </a:p>
        </p:txBody>
      </p:sp>
      <p:sp>
        <p:nvSpPr>
          <p:cNvPr id="7" name="Rectangle 6"/>
          <p:cNvSpPr/>
          <p:nvPr/>
        </p:nvSpPr>
        <p:spPr>
          <a:xfrm>
            <a:off x="5652443" y="2408115"/>
            <a:ext cx="5048177" cy="769441"/>
          </a:xfrm>
          <a:prstGeom prst="rect">
            <a:avLst/>
          </a:prstGeom>
          <a:noFill/>
        </p:spPr>
        <p:txBody>
          <a:bodyPr wrap="none">
            <a:spAutoFit/>
          </a:bodyPr>
          <a:lstStyle/>
          <a:p>
            <a:pPr algn="ctr" eaLnBrk="0" fontAlgn="base" hangingPunct="0">
              <a:spcBef>
                <a:spcPct val="0"/>
              </a:spcBef>
              <a:spcAft>
                <a:spcPct val="0"/>
              </a:spcAft>
              <a:defRPr/>
            </a:pPr>
            <a:r>
              <a:rPr lang="en-US" sz="4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Call and response</a:t>
            </a:r>
          </a:p>
        </p:txBody>
      </p:sp>
      <p:sp>
        <p:nvSpPr>
          <p:cNvPr id="8" name="Rectangle 7"/>
          <p:cNvSpPr/>
          <p:nvPr/>
        </p:nvSpPr>
        <p:spPr>
          <a:xfrm>
            <a:off x="5879976" y="5672122"/>
            <a:ext cx="3685624"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Structured</a:t>
            </a:r>
          </a:p>
        </p:txBody>
      </p:sp>
      <p:sp>
        <p:nvSpPr>
          <p:cNvPr id="9" name="Rectangle 8"/>
          <p:cNvSpPr/>
          <p:nvPr/>
        </p:nvSpPr>
        <p:spPr>
          <a:xfrm>
            <a:off x="2056561" y="4981659"/>
            <a:ext cx="357020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Repetition</a:t>
            </a:r>
          </a:p>
        </p:txBody>
      </p:sp>
    </p:spTree>
    <p:extLst>
      <p:ext uri="{BB962C8B-B14F-4D97-AF65-F5344CB8AC3E}">
        <p14:creationId xmlns:p14="http://schemas.microsoft.com/office/powerpoint/2010/main" val="76669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508152" y="404664"/>
            <a:ext cx="8725466" cy="2862322"/>
          </a:xfrm>
          <a:prstGeom prst="rect">
            <a:avLst/>
          </a:prstGeom>
          <a:noFill/>
        </p:spPr>
        <p:txBody>
          <a:bodyPr wrap="none">
            <a:spAutoFit/>
          </a:bodyPr>
          <a:lstStyle/>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Liturgy is not just about what </a:t>
            </a:r>
          </a:p>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is said and done during a service.</a:t>
            </a:r>
          </a:p>
          <a:p>
            <a:pPr marL="571500" indent="-571500" algn="ctr" eaLnBrk="0" fontAlgn="base" hangingPunct="0">
              <a:spcBef>
                <a:spcPct val="0"/>
              </a:spcBef>
              <a:spcAft>
                <a:spcPct val="0"/>
              </a:spcAft>
              <a:buFont typeface="Arial" panose="020B0604020202020204" pitchFamily="34" charset="0"/>
              <a:buChar char="•"/>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The Liturgical Calendar</a:t>
            </a:r>
          </a:p>
          <a:p>
            <a:pPr marL="685800" indent="-685800" algn="ctr" eaLnBrk="0" fontAlgn="base" hangingPunct="0">
              <a:spcBef>
                <a:spcPct val="0"/>
              </a:spcBef>
              <a:spcAft>
                <a:spcPct val="0"/>
              </a:spcAft>
              <a:buFont typeface="Arial" panose="020B0604020202020204" pitchFamily="34" charset="0"/>
              <a:buChar char="•"/>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Music, readings, prayers, rituals </a:t>
            </a:r>
            <a:r>
              <a:rPr lang="en-US" sz="3600" b="1" dirty="0" err="1">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etc</a:t>
            </a:r>
            <a:endPar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endParaRPr>
          </a:p>
          <a:p>
            <a:pPr marL="685800" indent="-685800" algn="ctr" eaLnBrk="0" fontAlgn="base" hangingPunct="0">
              <a:spcBef>
                <a:spcPct val="0"/>
              </a:spcBef>
              <a:spcAft>
                <a:spcPct val="0"/>
              </a:spcAft>
              <a:buFont typeface="Arial" panose="020B0604020202020204" pitchFamily="34" charset="0"/>
              <a:buChar char="•"/>
              <a:defRPr/>
            </a:pPr>
            <a:r>
              <a:rPr lang="en-US" sz="3600" b="1" dirty="0" err="1">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Colour</a:t>
            </a: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 scheme</a:t>
            </a:r>
          </a:p>
        </p:txBody>
      </p:sp>
      <p:graphicFrame>
        <p:nvGraphicFramePr>
          <p:cNvPr id="5" name="Table 4"/>
          <p:cNvGraphicFramePr>
            <a:graphicFrameLocks noGrp="1"/>
          </p:cNvGraphicFramePr>
          <p:nvPr/>
        </p:nvGraphicFramePr>
        <p:xfrm>
          <a:off x="1847851" y="3500438"/>
          <a:ext cx="8385175" cy="2932112"/>
        </p:xfrm>
        <a:graphic>
          <a:graphicData uri="http://schemas.openxmlformats.org/drawingml/2006/table">
            <a:tbl>
              <a:tblPr firstRow="1" bandRow="1">
                <a:tableStyleId>{5C22544A-7EE6-4342-B048-85BDC9FD1C3A}</a:tableStyleId>
              </a:tblPr>
              <a:tblGrid>
                <a:gridCol w="963489">
                  <a:extLst>
                    <a:ext uri="{9D8B030D-6E8A-4147-A177-3AD203B41FA5}">
                      <a16:colId xmlns:a16="http://schemas.microsoft.com/office/drawing/2014/main" val="20000"/>
                    </a:ext>
                  </a:extLst>
                </a:gridCol>
                <a:gridCol w="963489">
                  <a:extLst>
                    <a:ext uri="{9D8B030D-6E8A-4147-A177-3AD203B41FA5}">
                      <a16:colId xmlns:a16="http://schemas.microsoft.com/office/drawing/2014/main" val="20001"/>
                    </a:ext>
                  </a:extLst>
                </a:gridCol>
                <a:gridCol w="6458197">
                  <a:extLst>
                    <a:ext uri="{9D8B030D-6E8A-4147-A177-3AD203B41FA5}">
                      <a16:colId xmlns:a16="http://schemas.microsoft.com/office/drawing/2014/main" val="20002"/>
                    </a:ext>
                  </a:extLst>
                </a:gridCol>
              </a:tblGrid>
              <a:tr h="370960">
                <a:tc gridSpan="2">
                  <a:txBody>
                    <a:bodyPr/>
                    <a:lstStyle/>
                    <a:p>
                      <a:pPr algn="ctr"/>
                      <a:r>
                        <a:rPr lang="en-GB" sz="1800" dirty="0">
                          <a:solidFill>
                            <a:schemeClr val="tx1"/>
                          </a:solidFill>
                        </a:rPr>
                        <a:t>COLOUR</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r>
                        <a:rPr lang="en-GB" sz="1800" dirty="0">
                          <a:solidFill>
                            <a:schemeClr val="tx1"/>
                          </a:solidFill>
                        </a:rPr>
                        <a:t>USE</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0288">
                <a:tc>
                  <a:txBody>
                    <a:bodyPr/>
                    <a:lstStyle/>
                    <a:p>
                      <a:endParaRPr lang="en-GB" sz="1800" dirty="0"/>
                    </a:p>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r>
                        <a:rPr lang="en-GB" sz="1800" dirty="0"/>
                        <a:t>Used</a:t>
                      </a:r>
                      <a:r>
                        <a:rPr lang="en-GB" sz="1800" baseline="0" dirty="0"/>
                        <a:t> for special celebrations, like Easter and Christmas.</a:t>
                      </a:r>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288">
                <a:tc gridSpan="2">
                  <a:txBody>
                    <a:bodyPr/>
                    <a:lstStyle/>
                    <a:p>
                      <a:endParaRPr lang="en-GB" sz="180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GB" sz="1800" dirty="0"/>
                        <a:t>(The colour of blood) used on</a:t>
                      </a:r>
                      <a:r>
                        <a:rPr lang="en-GB" sz="1800" baseline="0" dirty="0"/>
                        <a:t> days when Christians remember the suffering and death (the Passion) of Jesus. </a:t>
                      </a:r>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0288">
                <a:tc gridSpan="2">
                  <a:txBody>
                    <a:bodyPr/>
                    <a:lstStyle/>
                    <a:p>
                      <a:endParaRPr lang="en-GB" sz="1800" dirty="0"/>
                    </a:p>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GB" sz="1800" dirty="0"/>
                        <a:t>Used during Ordinary Time. Represents hope.</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0288">
                <a:tc>
                  <a:txBody>
                    <a:bodyPr/>
                    <a:lstStyle/>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endParaRPr lang="en-GB" sz="1800" dirty="0"/>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tc>
                  <a:txBody>
                    <a:bodyPr/>
                    <a:lstStyle/>
                    <a:p>
                      <a:r>
                        <a:rPr lang="en-GB" sz="1800" dirty="0"/>
                        <a:t>Used in Advent to help remind Christians that it is a time of preparation for the coming of Christ. Also used during Lent.</a:t>
                      </a:r>
                    </a:p>
                  </a:txBody>
                  <a:tcPr marL="91430" marR="91430" marT="45735" marB="45735">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395289"/>
            <a:ext cx="9631363"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5843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583114" y="404813"/>
            <a:ext cx="234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SON</a:t>
            </a:r>
            <a:endParaRPr lang="en-US" altLang="en-US" sz="2400" u="sng">
              <a:solidFill>
                <a:srgbClr val="000000"/>
              </a:solidFill>
              <a:latin typeface="Arial Rounded MT Bold" panose="020F0704030504030204" pitchFamily="34" charset="0"/>
            </a:endParaRPr>
          </a:p>
        </p:txBody>
      </p:sp>
      <p:sp>
        <p:nvSpPr>
          <p:cNvPr id="6149" name="Text Box 5"/>
          <p:cNvSpPr txBox="1">
            <a:spLocks noChangeArrowheads="1"/>
          </p:cNvSpPr>
          <p:nvPr/>
        </p:nvSpPr>
        <p:spPr bwMode="auto">
          <a:xfrm>
            <a:off x="2279650" y="1125539"/>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Arial Rounded MT Bold" panose="020F0704030504030204" pitchFamily="34" charset="0"/>
              </a:rPr>
              <a:t>Jesus is called the “Son Of God.” He represents God coming to earth as a man. He showed people how to behave. He took the blame for the sins of humanity and died on the cross.</a:t>
            </a:r>
            <a:endParaRPr lang="en-US" altLang="en-US" sz="2000">
              <a:solidFill>
                <a:srgbClr val="000000"/>
              </a:solidFill>
              <a:latin typeface="Arial Rounded MT Bold" panose="020F0704030504030204" pitchFamily="34" charset="0"/>
            </a:endParaRPr>
          </a:p>
        </p:txBody>
      </p:sp>
      <p:sp>
        <p:nvSpPr>
          <p:cNvPr id="6150" name="WordArt 6"/>
          <p:cNvSpPr>
            <a:spLocks noChangeArrowheads="1" noChangeShapeType="1" noTextEdit="1"/>
          </p:cNvSpPr>
          <p:nvPr/>
        </p:nvSpPr>
        <p:spPr bwMode="auto">
          <a:xfrm>
            <a:off x="1919288" y="2349501"/>
            <a:ext cx="26098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vulnerable</a:t>
            </a:r>
          </a:p>
        </p:txBody>
      </p:sp>
      <p:sp>
        <p:nvSpPr>
          <p:cNvPr id="6151" name="WordArt 7"/>
          <p:cNvSpPr>
            <a:spLocks noChangeArrowheads="1" noChangeShapeType="1" noTextEdit="1"/>
          </p:cNvSpPr>
          <p:nvPr/>
        </p:nvSpPr>
        <p:spPr bwMode="auto">
          <a:xfrm>
            <a:off x="5303839" y="2205039"/>
            <a:ext cx="51911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understands humans</a:t>
            </a:r>
          </a:p>
        </p:txBody>
      </p:sp>
      <p:sp>
        <p:nvSpPr>
          <p:cNvPr id="6152" name="WordArt 8"/>
          <p:cNvSpPr>
            <a:spLocks noChangeArrowheads="1" noChangeShapeType="1" noTextEdit="1"/>
          </p:cNvSpPr>
          <p:nvPr/>
        </p:nvSpPr>
        <p:spPr bwMode="auto">
          <a:xfrm>
            <a:off x="2208214" y="4076701"/>
            <a:ext cx="21812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forgiving</a:t>
            </a:r>
          </a:p>
        </p:txBody>
      </p:sp>
      <p:sp>
        <p:nvSpPr>
          <p:cNvPr id="6153" name="WordArt 9"/>
          <p:cNvSpPr>
            <a:spLocks noChangeArrowheads="1" noChangeShapeType="1" noTextEdit="1"/>
          </p:cNvSpPr>
          <p:nvPr/>
        </p:nvSpPr>
        <p:spPr bwMode="auto">
          <a:xfrm>
            <a:off x="6600825" y="3573464"/>
            <a:ext cx="19240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selfless</a:t>
            </a:r>
          </a:p>
        </p:txBody>
      </p:sp>
      <p:sp>
        <p:nvSpPr>
          <p:cNvPr id="6154" name="WordArt 10"/>
          <p:cNvSpPr>
            <a:spLocks noChangeArrowheads="1" noChangeShapeType="1" noTextEdit="1"/>
          </p:cNvSpPr>
          <p:nvPr/>
        </p:nvSpPr>
        <p:spPr bwMode="auto">
          <a:xfrm>
            <a:off x="5808663" y="4941889"/>
            <a:ext cx="20764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tempted</a:t>
            </a:r>
          </a:p>
        </p:txBody>
      </p:sp>
    </p:spTree>
    <p:extLst>
      <p:ext uri="{BB962C8B-B14F-4D97-AF65-F5344CB8AC3E}">
        <p14:creationId xmlns:p14="http://schemas.microsoft.com/office/powerpoint/2010/main" val="435439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631505" y="620689"/>
            <a:ext cx="8494633" cy="5078313"/>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There are two main types</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of liturgical service – </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EUCHARIST</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&amp;</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The Service of The Word</a:t>
            </a:r>
          </a:p>
          <a:p>
            <a:pPr algn="ctr" eaLnBrk="0" fontAlgn="base" hangingPunct="0">
              <a:spcBef>
                <a:spcPct val="0"/>
              </a:spcBef>
              <a:spcAft>
                <a:spcPct val="0"/>
              </a:spcAft>
              <a:defRPr/>
            </a:pPr>
            <a:endPar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endParaRPr>
          </a:p>
        </p:txBody>
      </p:sp>
    </p:spTree>
    <p:extLst>
      <p:ext uri="{BB962C8B-B14F-4D97-AF65-F5344CB8AC3E}">
        <p14:creationId xmlns:p14="http://schemas.microsoft.com/office/powerpoint/2010/main" val="2782163548"/>
      </p:ext>
    </p:extLst>
  </p:cSld>
  <p:clrMapOvr>
    <a:masterClrMapping/>
  </p:clrMapOvr>
  <p:transition spd="slow">
    <p:push dir="u"/>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524001" y="25152"/>
            <a:ext cx="333937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Eucharist</a:t>
            </a:r>
          </a:p>
        </p:txBody>
      </p:sp>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4100" y="55564"/>
            <a:ext cx="58039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1992313" y="1196975"/>
            <a:ext cx="25193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The celebration or remembrance of Jesus’s suffering and death.</a:t>
            </a:r>
          </a:p>
          <a:p>
            <a:pPr eaLnBrk="0" fontAlgn="base" hangingPunct="0">
              <a:spcBef>
                <a:spcPct val="0"/>
              </a:spcBef>
              <a:spcAft>
                <a:spcPct val="0"/>
              </a:spcAft>
              <a:buNone/>
            </a:pPr>
            <a:r>
              <a:rPr lang="en-GB" altLang="en-US" sz="1800">
                <a:solidFill>
                  <a:srgbClr val="000000"/>
                </a:solidFill>
              </a:rPr>
              <a:t>Clear links to the last supper.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227389"/>
            <a:ext cx="345598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3194051"/>
            <a:ext cx="325596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41550" y="2951164"/>
            <a:ext cx="306228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190876"/>
            <a:ext cx="46736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5083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78850" name="TextBox 1"/>
          <p:cNvSpPr txBox="1">
            <a:spLocks noChangeArrowheads="1"/>
          </p:cNvSpPr>
          <p:nvPr/>
        </p:nvSpPr>
        <p:spPr bwMode="auto">
          <a:xfrm>
            <a:off x="1774825" y="0"/>
            <a:ext cx="86423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000" b="1">
                <a:solidFill>
                  <a:srgbClr val="000000"/>
                </a:solidFill>
              </a:rPr>
              <a:t>Direct link to Jesus.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Church Of England – some believe Jesus is spiritually present in the bread and wine = CONSUBSTANTIATION</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Roman Catholic – the bread and the wine are actually transformed into Jesus’ body and blood, even though their appearance and taste doesn’t change. Therefore Jesus has “ a real presence” during mass. = TRANSUBSTANTIATION</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Reminds Christians of Jesus’ sacrifice and their salvation.</a:t>
            </a:r>
          </a:p>
          <a:p>
            <a:pPr eaLnBrk="0" fontAlgn="base" hangingPunct="0">
              <a:spcBef>
                <a:spcPct val="0"/>
              </a:spcBef>
              <a:spcAft>
                <a:spcPct val="0"/>
              </a:spcAft>
              <a:buNone/>
            </a:pPr>
            <a:r>
              <a:rPr lang="en-GB" altLang="en-US" sz="2000" b="1">
                <a:solidFill>
                  <a:srgbClr val="000000"/>
                </a:solidFill>
              </a:rPr>
              <a:t>Brings them closer to other members of the Christian community.</a:t>
            </a:r>
          </a:p>
          <a:p>
            <a:pPr eaLnBrk="0" fontAlgn="base" hangingPunct="0">
              <a:spcBef>
                <a:spcPct val="0"/>
              </a:spcBef>
              <a:spcAft>
                <a:spcPct val="0"/>
              </a:spcAft>
              <a:buNone/>
            </a:pPr>
            <a:r>
              <a:rPr lang="en-GB" altLang="en-US" sz="2000" b="1">
                <a:solidFill>
                  <a:srgbClr val="000000"/>
                </a:solidFill>
              </a:rPr>
              <a:t>Symbolic of their connection to all Christians.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A ritual established by Jesus.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Obeying the command of Jesus.</a:t>
            </a:r>
          </a:p>
          <a:p>
            <a:pPr eaLnBrk="0" fontAlgn="base" hangingPunct="0">
              <a:spcBef>
                <a:spcPct val="0"/>
              </a:spcBef>
              <a:spcAft>
                <a:spcPct val="0"/>
              </a:spcAft>
              <a:buNone/>
            </a:pPr>
            <a:endParaRPr lang="en-GB" altLang="en-US" sz="2000" b="1">
              <a:solidFill>
                <a:srgbClr val="000000"/>
              </a:solidFill>
            </a:endParaRPr>
          </a:p>
          <a:p>
            <a:pPr eaLnBrk="0" fontAlgn="base" hangingPunct="0">
              <a:spcBef>
                <a:spcPct val="0"/>
              </a:spcBef>
              <a:spcAft>
                <a:spcPct val="0"/>
              </a:spcAft>
              <a:buNone/>
            </a:pPr>
            <a:r>
              <a:rPr lang="en-GB" altLang="en-US" sz="2000" b="1">
                <a:solidFill>
                  <a:srgbClr val="000000"/>
                </a:solidFill>
              </a:rPr>
              <a:t>Sharing in something that crosses the centuries between them and the time of the Last Supper.</a:t>
            </a:r>
          </a:p>
        </p:txBody>
      </p:sp>
    </p:spTree>
    <p:extLst>
      <p:ext uri="{BB962C8B-B14F-4D97-AF65-F5344CB8AC3E}">
        <p14:creationId xmlns:p14="http://schemas.microsoft.com/office/powerpoint/2010/main" val="1395789626"/>
      </p:ext>
    </p:extLst>
  </p:cSld>
  <p:clrMapOvr>
    <a:masterClrMapping/>
  </p:clrMapOvr>
  <p:transition spd="slow">
    <p:random/>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631951" y="1"/>
            <a:ext cx="3211513"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The Word</a:t>
            </a:r>
          </a:p>
        </p:txBody>
      </p:sp>
      <p:sp>
        <p:nvSpPr>
          <p:cNvPr id="79875" name="TextBox 2"/>
          <p:cNvSpPr txBox="1">
            <a:spLocks noChangeArrowheads="1"/>
          </p:cNvSpPr>
          <p:nvPr/>
        </p:nvSpPr>
        <p:spPr bwMode="auto">
          <a:xfrm>
            <a:off x="1919288" y="1484314"/>
            <a:ext cx="806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More focused on Bible readings and a much longer sermon.</a:t>
            </a:r>
          </a:p>
        </p:txBody>
      </p:sp>
      <p:pic>
        <p:nvPicPr>
          <p:cNvPr id="798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931989"/>
            <a:ext cx="4360862"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11785"/>
      </p:ext>
    </p:extLst>
  </p:cSld>
  <p:clrMapOvr>
    <a:masterClrMapping/>
  </p:clrMapOvr>
  <p:transition spd="slow">
    <p:split orient="vert"/>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pic>
        <p:nvPicPr>
          <p:cNvPr id="2052" name="Picture 4" descr="st-glass-SNave-2-Francis-Ass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14636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altar%20wh-red%20trim%2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1" y="0"/>
            <a:ext cx="331152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pulp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0"/>
            <a:ext cx="16208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617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389" y="0"/>
            <a:ext cx="16335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G_08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2276475"/>
            <a:ext cx="24511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font%20St%20Oswald's%20Chur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676" y="2205039"/>
            <a:ext cx="1782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Flowers%20St%20Oswald's%20Chur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7801" y="2205038"/>
            <a:ext cx="17303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Pews%20St%20Oswald's%20Chur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3389" y="4508501"/>
            <a:ext cx="2808287"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St%20Oswalds%20Church%20Arncliffe%20(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7575" y="4724400"/>
            <a:ext cx="14795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St%20Oswalds%20Church%20Arncliffe%20lecter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339" y="4652963"/>
            <a:ext cx="14382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the%20outside%20of%20St%20Oswald's%20Church%20Littondale%2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2489" y="2276475"/>
            <a:ext cx="17303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surplice_l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16950" y="4581526"/>
            <a:ext cx="127793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5818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80">
                                          <p:stCondLst>
                                            <p:cond delay="0"/>
                                          </p:stCondLst>
                                        </p:cTn>
                                        <p:tgtEl>
                                          <p:spTgt spid="2052"/>
                                        </p:tgtEl>
                                      </p:cBhvr>
                                    </p:animEffect>
                                    <p:anim calcmode="lin" valueType="num">
                                      <p:cBhvr>
                                        <p:cTn id="8"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2"/>
                                        </p:tgtEl>
                                      </p:cBhvr>
                                      <p:to x="100000" y="60000"/>
                                    </p:animScale>
                                    <p:animScale>
                                      <p:cBhvr>
                                        <p:cTn id="14" dur="166" decel="50000">
                                          <p:stCondLst>
                                            <p:cond delay="676"/>
                                          </p:stCondLst>
                                        </p:cTn>
                                        <p:tgtEl>
                                          <p:spTgt spid="2052"/>
                                        </p:tgtEl>
                                      </p:cBhvr>
                                      <p:to x="100000" y="100000"/>
                                    </p:animScale>
                                    <p:animScale>
                                      <p:cBhvr>
                                        <p:cTn id="15" dur="26">
                                          <p:stCondLst>
                                            <p:cond delay="1312"/>
                                          </p:stCondLst>
                                        </p:cTn>
                                        <p:tgtEl>
                                          <p:spTgt spid="2052"/>
                                        </p:tgtEl>
                                      </p:cBhvr>
                                      <p:to x="100000" y="80000"/>
                                    </p:animScale>
                                    <p:animScale>
                                      <p:cBhvr>
                                        <p:cTn id="16" dur="166" decel="50000">
                                          <p:stCondLst>
                                            <p:cond delay="1338"/>
                                          </p:stCondLst>
                                        </p:cTn>
                                        <p:tgtEl>
                                          <p:spTgt spid="2052"/>
                                        </p:tgtEl>
                                      </p:cBhvr>
                                      <p:to x="100000" y="100000"/>
                                    </p:animScale>
                                    <p:animScale>
                                      <p:cBhvr>
                                        <p:cTn id="17" dur="26">
                                          <p:stCondLst>
                                            <p:cond delay="1642"/>
                                          </p:stCondLst>
                                        </p:cTn>
                                        <p:tgtEl>
                                          <p:spTgt spid="2052"/>
                                        </p:tgtEl>
                                      </p:cBhvr>
                                      <p:to x="100000" y="90000"/>
                                    </p:animScale>
                                    <p:animScale>
                                      <p:cBhvr>
                                        <p:cTn id="18" dur="166" decel="50000">
                                          <p:stCondLst>
                                            <p:cond delay="1668"/>
                                          </p:stCondLst>
                                        </p:cTn>
                                        <p:tgtEl>
                                          <p:spTgt spid="2052"/>
                                        </p:tgtEl>
                                      </p:cBhvr>
                                      <p:to x="100000" y="100000"/>
                                    </p:animScale>
                                    <p:animScale>
                                      <p:cBhvr>
                                        <p:cTn id="19" dur="26">
                                          <p:stCondLst>
                                            <p:cond delay="1808"/>
                                          </p:stCondLst>
                                        </p:cTn>
                                        <p:tgtEl>
                                          <p:spTgt spid="2052"/>
                                        </p:tgtEl>
                                      </p:cBhvr>
                                      <p:to x="100000" y="95000"/>
                                    </p:animScale>
                                    <p:animScale>
                                      <p:cBhvr>
                                        <p:cTn id="20" dur="166" decel="50000">
                                          <p:stCondLst>
                                            <p:cond delay="1834"/>
                                          </p:stCondLst>
                                        </p:cTn>
                                        <p:tgtEl>
                                          <p:spTgt spid="205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from="(-#ppt_w/2)" to="(#ppt_x)" calcmode="lin" valueType="num">
                                      <p:cBhvr>
                                        <p:cTn id="25" dur="600" fill="hold">
                                          <p:stCondLst>
                                            <p:cond delay="0"/>
                                          </p:stCondLst>
                                        </p:cTn>
                                        <p:tgtEl>
                                          <p:spTgt spid="2053"/>
                                        </p:tgtEl>
                                        <p:attrNameLst>
                                          <p:attrName>ppt_x</p:attrName>
                                        </p:attrNameLst>
                                      </p:cBhvr>
                                    </p:anim>
                                    <p:anim from="0" to="-1.0" calcmode="lin" valueType="num">
                                      <p:cBhvr>
                                        <p:cTn id="26" dur="200" decel="50000" autoRev="1" fill="hold">
                                          <p:stCondLst>
                                            <p:cond delay="600"/>
                                          </p:stCondLst>
                                        </p:cTn>
                                        <p:tgtEl>
                                          <p:spTgt spid="2053"/>
                                        </p:tgtEl>
                                        <p:attrNameLst>
                                          <p:attrName>xshear</p:attrName>
                                        </p:attrNameLst>
                                      </p:cBhvr>
                                    </p:anim>
                                    <p:animScale>
                                      <p:cBhvr>
                                        <p:cTn id="27" dur="200" decel="100000" autoRev="1" fill="hold">
                                          <p:stCondLst>
                                            <p:cond delay="600"/>
                                          </p:stCondLst>
                                        </p:cTn>
                                        <p:tgtEl>
                                          <p:spTgt spid="2053"/>
                                        </p:tgtEl>
                                      </p:cBhvr>
                                      <p:from x="100000" y="100000"/>
                                      <p:to x="80000" y="100000"/>
                                    </p:animScale>
                                    <p:anim by="(#ppt_h/3+#ppt_w*0.1)" calcmode="lin" valueType="num">
                                      <p:cBhvr additive="sum">
                                        <p:cTn id="28" dur="200" decel="100000" autoRev="1" fill="hold">
                                          <p:stCondLst>
                                            <p:cond delay="600"/>
                                          </p:stCondLst>
                                        </p:cTn>
                                        <p:tgtEl>
                                          <p:spTgt spid="2053"/>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fade">
                                      <p:cBhvr>
                                        <p:cTn id="33" dur="2000"/>
                                        <p:tgtEl>
                                          <p:spTgt spid="2054"/>
                                        </p:tgtEl>
                                      </p:cBhvr>
                                    </p:animEffect>
                                    <p:anim calcmode="lin" valueType="num">
                                      <p:cBhvr>
                                        <p:cTn id="34" dur="2000" fill="hold"/>
                                        <p:tgtEl>
                                          <p:spTgt spid="2054"/>
                                        </p:tgtEl>
                                        <p:attrNameLst>
                                          <p:attrName>style.rotation</p:attrName>
                                        </p:attrNameLst>
                                      </p:cBhvr>
                                      <p:tavLst>
                                        <p:tav tm="0">
                                          <p:val>
                                            <p:fltVal val="720"/>
                                          </p:val>
                                        </p:tav>
                                        <p:tav tm="100000">
                                          <p:val>
                                            <p:fltVal val="0"/>
                                          </p:val>
                                        </p:tav>
                                      </p:tavLst>
                                    </p:anim>
                                    <p:anim calcmode="lin" valueType="num">
                                      <p:cBhvr>
                                        <p:cTn id="35" dur="2000" fill="hold"/>
                                        <p:tgtEl>
                                          <p:spTgt spid="2054"/>
                                        </p:tgtEl>
                                        <p:attrNameLst>
                                          <p:attrName>ppt_h</p:attrName>
                                        </p:attrNameLst>
                                      </p:cBhvr>
                                      <p:tavLst>
                                        <p:tav tm="0">
                                          <p:val>
                                            <p:fltVal val="0"/>
                                          </p:val>
                                        </p:tav>
                                        <p:tav tm="100000">
                                          <p:val>
                                            <p:strVal val="#ppt_h"/>
                                          </p:val>
                                        </p:tav>
                                      </p:tavLst>
                                    </p:anim>
                                    <p:anim calcmode="lin" valueType="num">
                                      <p:cBhvr>
                                        <p:cTn id="36" dur="2000" fill="hold"/>
                                        <p:tgtEl>
                                          <p:spTgt spid="2054"/>
                                        </p:tgtEl>
                                        <p:attrNameLst>
                                          <p:attrName>ppt_w</p:attrName>
                                        </p:attrNameLst>
                                      </p:cBhvr>
                                      <p:tavLst>
                                        <p:tav tm="0">
                                          <p:val>
                                            <p:fltVal val="0"/>
                                          </p:val>
                                        </p:tav>
                                        <p:tav tm="100000">
                                          <p:val>
                                            <p:strVal val="#ppt_w"/>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1" presetClass="entr" presetSubtype="0" fill="hold" nodeType="clickEffect">
                                  <p:stCondLst>
                                    <p:cond delay="0"/>
                                  </p:stCondLst>
                                  <p:childTnLst>
                                    <p:set>
                                      <p:cBhvr>
                                        <p:cTn id="40" dur="1" fill="hold">
                                          <p:stCondLst>
                                            <p:cond delay="0"/>
                                          </p:stCondLst>
                                        </p:cTn>
                                        <p:tgtEl>
                                          <p:spTgt spid="2055"/>
                                        </p:tgtEl>
                                        <p:attrNameLst>
                                          <p:attrName>style.visibility</p:attrName>
                                        </p:attrNameLst>
                                      </p:cBhvr>
                                      <p:to>
                                        <p:strVal val="visible"/>
                                      </p:to>
                                    </p:set>
                                    <p:animEffect transition="in" filter="fade">
                                      <p:cBhvr>
                                        <p:cTn id="41" dur="770" decel="100000"/>
                                        <p:tgtEl>
                                          <p:spTgt spid="2055"/>
                                        </p:tgtEl>
                                      </p:cBhvr>
                                    </p:animEffect>
                                    <p:animScale>
                                      <p:cBhvr>
                                        <p:cTn id="42" dur="770" decel="100000"/>
                                        <p:tgtEl>
                                          <p:spTgt spid="2055"/>
                                        </p:tgtEl>
                                      </p:cBhvr>
                                      <p:from x="10000" y="10000"/>
                                      <p:to x="200000" y="450000"/>
                                    </p:animScale>
                                    <p:animScale>
                                      <p:cBhvr>
                                        <p:cTn id="43" dur="1230" accel="100000" fill="hold">
                                          <p:stCondLst>
                                            <p:cond delay="770"/>
                                          </p:stCondLst>
                                        </p:cTn>
                                        <p:tgtEl>
                                          <p:spTgt spid="2055"/>
                                        </p:tgtEl>
                                      </p:cBhvr>
                                      <p:from x="200000" y="450000"/>
                                      <p:to x="100000" y="100000"/>
                                    </p:animScale>
                                    <p:set>
                                      <p:cBhvr>
                                        <p:cTn id="44" dur="770" fill="hold"/>
                                        <p:tgtEl>
                                          <p:spTgt spid="2055"/>
                                        </p:tgtEl>
                                        <p:attrNameLst>
                                          <p:attrName>ppt_x</p:attrName>
                                        </p:attrNameLst>
                                      </p:cBhvr>
                                      <p:to>
                                        <p:strVal val="(0.5)"/>
                                      </p:to>
                                    </p:set>
                                    <p:anim from="(0.5)" to="(#ppt_x)" calcmode="lin" valueType="num">
                                      <p:cBhvr>
                                        <p:cTn id="45" dur="1230" accel="100000" fill="hold">
                                          <p:stCondLst>
                                            <p:cond delay="770"/>
                                          </p:stCondLst>
                                        </p:cTn>
                                        <p:tgtEl>
                                          <p:spTgt spid="2055"/>
                                        </p:tgtEl>
                                        <p:attrNameLst>
                                          <p:attrName>ppt_x</p:attrName>
                                        </p:attrNameLst>
                                      </p:cBhvr>
                                    </p:anim>
                                    <p:set>
                                      <p:cBhvr>
                                        <p:cTn id="46" dur="770" fill="hold"/>
                                        <p:tgtEl>
                                          <p:spTgt spid="2055"/>
                                        </p:tgtEl>
                                        <p:attrNameLst>
                                          <p:attrName>ppt_y</p:attrName>
                                        </p:attrNameLst>
                                      </p:cBhvr>
                                      <p:to>
                                        <p:strVal val="(#ppt_y+0.4)"/>
                                      </p:to>
                                    </p:set>
                                    <p:anim from="(#ppt_y+0.4)" to="(#ppt_y)" calcmode="lin" valueType="num">
                                      <p:cBhvr>
                                        <p:cTn id="47" dur="1230" accel="100000" fill="hold">
                                          <p:stCondLst>
                                            <p:cond delay="770"/>
                                          </p:stCondLst>
                                        </p:cTn>
                                        <p:tgtEl>
                                          <p:spTgt spid="2055"/>
                                        </p:tgtEl>
                                        <p:attrNameLst>
                                          <p:attrName>ppt_y</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5" presetClass="entr" presetSubtype="0" fill="hold" nodeType="clickEffect">
                                  <p:stCondLst>
                                    <p:cond delay="0"/>
                                  </p:stCondLst>
                                  <p:childTnLst>
                                    <p:set>
                                      <p:cBhvr>
                                        <p:cTn id="51" dur="1" fill="hold">
                                          <p:stCondLst>
                                            <p:cond delay="0"/>
                                          </p:stCondLst>
                                        </p:cTn>
                                        <p:tgtEl>
                                          <p:spTgt spid="2056"/>
                                        </p:tgtEl>
                                        <p:attrNameLst>
                                          <p:attrName>style.visibility</p:attrName>
                                        </p:attrNameLst>
                                      </p:cBhvr>
                                      <p:to>
                                        <p:strVal val="visible"/>
                                      </p:to>
                                    </p:set>
                                    <p:anim calcmode="lin" valueType="num">
                                      <p:cBhvr>
                                        <p:cTn id="52"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55" dur="1000" fill="hold"/>
                                        <p:tgtEl>
                                          <p:spTgt spid="2056"/>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05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7" presetClass="entr" presetSubtype="4" fill="hold" nodeType="clickEffect">
                                  <p:stCondLst>
                                    <p:cond delay="0"/>
                                  </p:stCondLst>
                                  <p:childTnLst>
                                    <p:set>
                                      <p:cBhvr>
                                        <p:cTn id="63" dur="1" fill="hold">
                                          <p:stCondLst>
                                            <p:cond delay="0"/>
                                          </p:stCondLst>
                                        </p:cTn>
                                        <p:tgtEl>
                                          <p:spTgt spid="2057"/>
                                        </p:tgtEl>
                                        <p:attrNameLst>
                                          <p:attrName>style.visibility</p:attrName>
                                        </p:attrNameLst>
                                      </p:cBhvr>
                                      <p:to>
                                        <p:strVal val="visible"/>
                                      </p:to>
                                    </p:set>
                                    <p:anim calcmode="lin" valueType="num">
                                      <p:cBhvr additive="base">
                                        <p:cTn id="64" dur="5000" fill="hold"/>
                                        <p:tgtEl>
                                          <p:spTgt spid="2057"/>
                                        </p:tgtEl>
                                        <p:attrNameLst>
                                          <p:attrName>ppt_x</p:attrName>
                                        </p:attrNameLst>
                                      </p:cBhvr>
                                      <p:tavLst>
                                        <p:tav tm="0">
                                          <p:val>
                                            <p:strVal val="#ppt_x"/>
                                          </p:val>
                                        </p:tav>
                                        <p:tav tm="100000">
                                          <p:val>
                                            <p:strVal val="#ppt_x"/>
                                          </p:val>
                                        </p:tav>
                                      </p:tavLst>
                                    </p:anim>
                                    <p:anim calcmode="lin" valueType="num">
                                      <p:cBhvr additive="base">
                                        <p:cTn id="65" dur="50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9" presetClass="entr" presetSubtype="10" fill="hold" nodeType="clickEffect">
                                  <p:stCondLst>
                                    <p:cond delay="0"/>
                                  </p:stCondLst>
                                  <p:childTnLst>
                                    <p:set>
                                      <p:cBhvr>
                                        <p:cTn id="69" dur="1" fill="hold">
                                          <p:stCondLst>
                                            <p:cond delay="0"/>
                                          </p:stCondLst>
                                        </p:cTn>
                                        <p:tgtEl>
                                          <p:spTgt spid="2058"/>
                                        </p:tgtEl>
                                        <p:attrNameLst>
                                          <p:attrName>style.visibility</p:attrName>
                                        </p:attrNameLst>
                                      </p:cBhvr>
                                      <p:to>
                                        <p:strVal val="visible"/>
                                      </p:to>
                                    </p:set>
                                    <p:anim calcmode="lin" valueType="num">
                                      <p:cBhvr>
                                        <p:cTn id="70" dur="5000" fill="hold"/>
                                        <p:tgtEl>
                                          <p:spTgt spid="2058"/>
                                        </p:tgtEl>
                                        <p:attrNameLst>
                                          <p:attrName>ppt_w</p:attrName>
                                        </p:attrNameLst>
                                      </p:cBhvr>
                                      <p:tavLst>
                                        <p:tav tm="0" fmla="#ppt_w*sin(2.5*pi*$)">
                                          <p:val>
                                            <p:fltVal val="0"/>
                                          </p:val>
                                        </p:tav>
                                        <p:tav tm="100000">
                                          <p:val>
                                            <p:fltVal val="1"/>
                                          </p:val>
                                        </p:tav>
                                      </p:tavLst>
                                    </p:anim>
                                    <p:anim calcmode="lin" valueType="num">
                                      <p:cBhvr>
                                        <p:cTn id="71" dur="5000" fill="hold"/>
                                        <p:tgtEl>
                                          <p:spTgt spid="2058"/>
                                        </p:tgtEl>
                                        <p:attrNameLst>
                                          <p:attrName>ppt_h</p:attrName>
                                        </p:attrNameLst>
                                      </p:cBhvr>
                                      <p:tavLst>
                                        <p:tav tm="0">
                                          <p:val>
                                            <p:strVal val="#ppt_h"/>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2063"/>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9" presetClass="entr" presetSubtype="0" accel="100000" fill="hold" nodeType="clickEffect">
                                  <p:stCondLst>
                                    <p:cond delay="0"/>
                                  </p:stCondLst>
                                  <p:childTnLst>
                                    <p:set>
                                      <p:cBhvr>
                                        <p:cTn id="79" dur="1" fill="hold">
                                          <p:stCondLst>
                                            <p:cond delay="0"/>
                                          </p:stCondLst>
                                        </p:cTn>
                                        <p:tgtEl>
                                          <p:spTgt spid="2060"/>
                                        </p:tgtEl>
                                        <p:attrNameLst>
                                          <p:attrName>style.visibility</p:attrName>
                                        </p:attrNameLst>
                                      </p:cBhvr>
                                      <p:to>
                                        <p:strVal val="visible"/>
                                      </p:to>
                                    </p:set>
                                    <p:anim calcmode="lin" valueType="num">
                                      <p:cBhvr>
                                        <p:cTn id="80" dur="500" fill="hold"/>
                                        <p:tgtEl>
                                          <p:spTgt spid="2060"/>
                                        </p:tgtEl>
                                        <p:attrNameLst>
                                          <p:attrName>ppt_h</p:attrName>
                                        </p:attrNameLst>
                                      </p:cBhvr>
                                      <p:tavLst>
                                        <p:tav tm="0">
                                          <p:val>
                                            <p:strVal val="#ppt_h/20"/>
                                          </p:val>
                                        </p:tav>
                                        <p:tav tm="50000">
                                          <p:val>
                                            <p:strVal val="#ppt_h/20"/>
                                          </p:val>
                                        </p:tav>
                                        <p:tav tm="100000">
                                          <p:val>
                                            <p:strVal val="#ppt_h"/>
                                          </p:val>
                                        </p:tav>
                                      </p:tavLst>
                                    </p:anim>
                                    <p:anim calcmode="lin" valueType="num">
                                      <p:cBhvr>
                                        <p:cTn id="81" dur="500" fill="hold"/>
                                        <p:tgtEl>
                                          <p:spTgt spid="2060"/>
                                        </p:tgtEl>
                                        <p:attrNameLst>
                                          <p:attrName>ppt_w</p:attrName>
                                        </p:attrNameLst>
                                      </p:cBhvr>
                                      <p:tavLst>
                                        <p:tav tm="0">
                                          <p:val>
                                            <p:strVal val="#ppt_w+.3"/>
                                          </p:val>
                                        </p:tav>
                                        <p:tav tm="50000">
                                          <p:val>
                                            <p:strVal val="#ppt_w+.3"/>
                                          </p:val>
                                        </p:tav>
                                        <p:tav tm="100000">
                                          <p:val>
                                            <p:strVal val="#ppt_w"/>
                                          </p:val>
                                        </p:tav>
                                      </p:tavLst>
                                    </p:anim>
                                    <p:anim calcmode="lin" valueType="num">
                                      <p:cBhvr>
                                        <p:cTn id="82" dur="500" fill="hold"/>
                                        <p:tgtEl>
                                          <p:spTgt spid="2060"/>
                                        </p:tgtEl>
                                        <p:attrNameLst>
                                          <p:attrName>ppt_x</p:attrName>
                                        </p:attrNameLst>
                                      </p:cBhvr>
                                      <p:tavLst>
                                        <p:tav tm="0">
                                          <p:val>
                                            <p:strVal val="#ppt_x-.3"/>
                                          </p:val>
                                        </p:tav>
                                        <p:tav tm="50000">
                                          <p:val>
                                            <p:strVal val="#ppt_x"/>
                                          </p:val>
                                        </p:tav>
                                        <p:tav tm="100000">
                                          <p:val>
                                            <p:strVal val="#ppt_x"/>
                                          </p:val>
                                        </p:tav>
                                      </p:tavLst>
                                    </p:anim>
                                    <p:anim calcmode="lin" valueType="num">
                                      <p:cBhvr>
                                        <p:cTn id="83" dur="500" fill="hold"/>
                                        <p:tgtEl>
                                          <p:spTgt spid="2060"/>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6" presetClass="entr" presetSubtype="0" fill="hold" nodeType="clickEffect">
                                  <p:stCondLst>
                                    <p:cond delay="0"/>
                                  </p:stCondLst>
                                  <p:childTnLst>
                                    <p:set>
                                      <p:cBhvr>
                                        <p:cTn id="87" dur="1" fill="hold">
                                          <p:stCondLst>
                                            <p:cond delay="0"/>
                                          </p:stCondLst>
                                        </p:cTn>
                                        <p:tgtEl>
                                          <p:spTgt spid="2061"/>
                                        </p:tgtEl>
                                        <p:attrNameLst>
                                          <p:attrName>style.visibility</p:attrName>
                                        </p:attrNameLst>
                                      </p:cBhvr>
                                      <p:to>
                                        <p:strVal val="visible"/>
                                      </p:to>
                                    </p:set>
                                    <p:animEffect transition="in" filter="wipe(down)">
                                      <p:cBhvr>
                                        <p:cTn id="88" dur="580">
                                          <p:stCondLst>
                                            <p:cond delay="0"/>
                                          </p:stCondLst>
                                        </p:cTn>
                                        <p:tgtEl>
                                          <p:spTgt spid="2061"/>
                                        </p:tgtEl>
                                      </p:cBhvr>
                                    </p:animEffect>
                                    <p:anim calcmode="lin" valueType="num">
                                      <p:cBhvr>
                                        <p:cTn id="89" dur="1822" tmFilter="0,0; 0.14,0.36; 0.43,0.73; 0.71,0.91; 1.0,1.0">
                                          <p:stCondLst>
                                            <p:cond delay="0"/>
                                          </p:stCondLst>
                                        </p:cTn>
                                        <p:tgtEl>
                                          <p:spTgt spid="2061"/>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2061"/>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2061"/>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2061"/>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2061"/>
                                        </p:tgtEl>
                                        <p:attrNameLst>
                                          <p:attrName>ppt_y</p:attrName>
                                        </p:attrNameLst>
                                      </p:cBhvr>
                                      <p:tavLst>
                                        <p:tav tm="0" fmla="#ppt_y-sin(pi*$)/81">
                                          <p:val>
                                            <p:fltVal val="0"/>
                                          </p:val>
                                        </p:tav>
                                        <p:tav tm="100000">
                                          <p:val>
                                            <p:fltVal val="1"/>
                                          </p:val>
                                        </p:tav>
                                      </p:tavLst>
                                    </p:anim>
                                    <p:animScale>
                                      <p:cBhvr>
                                        <p:cTn id="94" dur="26">
                                          <p:stCondLst>
                                            <p:cond delay="650"/>
                                          </p:stCondLst>
                                        </p:cTn>
                                        <p:tgtEl>
                                          <p:spTgt spid="2061"/>
                                        </p:tgtEl>
                                      </p:cBhvr>
                                      <p:to x="100000" y="60000"/>
                                    </p:animScale>
                                    <p:animScale>
                                      <p:cBhvr>
                                        <p:cTn id="95" dur="166" decel="50000">
                                          <p:stCondLst>
                                            <p:cond delay="676"/>
                                          </p:stCondLst>
                                        </p:cTn>
                                        <p:tgtEl>
                                          <p:spTgt spid="2061"/>
                                        </p:tgtEl>
                                      </p:cBhvr>
                                      <p:to x="100000" y="100000"/>
                                    </p:animScale>
                                    <p:animScale>
                                      <p:cBhvr>
                                        <p:cTn id="96" dur="26">
                                          <p:stCondLst>
                                            <p:cond delay="1312"/>
                                          </p:stCondLst>
                                        </p:cTn>
                                        <p:tgtEl>
                                          <p:spTgt spid="2061"/>
                                        </p:tgtEl>
                                      </p:cBhvr>
                                      <p:to x="100000" y="80000"/>
                                    </p:animScale>
                                    <p:animScale>
                                      <p:cBhvr>
                                        <p:cTn id="97" dur="166" decel="50000">
                                          <p:stCondLst>
                                            <p:cond delay="1338"/>
                                          </p:stCondLst>
                                        </p:cTn>
                                        <p:tgtEl>
                                          <p:spTgt spid="2061"/>
                                        </p:tgtEl>
                                      </p:cBhvr>
                                      <p:to x="100000" y="100000"/>
                                    </p:animScale>
                                    <p:animScale>
                                      <p:cBhvr>
                                        <p:cTn id="98" dur="26">
                                          <p:stCondLst>
                                            <p:cond delay="1642"/>
                                          </p:stCondLst>
                                        </p:cTn>
                                        <p:tgtEl>
                                          <p:spTgt spid="2061"/>
                                        </p:tgtEl>
                                      </p:cBhvr>
                                      <p:to x="100000" y="90000"/>
                                    </p:animScale>
                                    <p:animScale>
                                      <p:cBhvr>
                                        <p:cTn id="99" dur="166" decel="50000">
                                          <p:stCondLst>
                                            <p:cond delay="1668"/>
                                          </p:stCondLst>
                                        </p:cTn>
                                        <p:tgtEl>
                                          <p:spTgt spid="2061"/>
                                        </p:tgtEl>
                                      </p:cBhvr>
                                      <p:to x="100000" y="100000"/>
                                    </p:animScale>
                                    <p:animScale>
                                      <p:cBhvr>
                                        <p:cTn id="100" dur="26">
                                          <p:stCondLst>
                                            <p:cond delay="1808"/>
                                          </p:stCondLst>
                                        </p:cTn>
                                        <p:tgtEl>
                                          <p:spTgt spid="2061"/>
                                        </p:tgtEl>
                                      </p:cBhvr>
                                      <p:to x="100000" y="95000"/>
                                    </p:animScale>
                                    <p:animScale>
                                      <p:cBhvr>
                                        <p:cTn id="101" dur="166" decel="50000">
                                          <p:stCondLst>
                                            <p:cond delay="1834"/>
                                          </p:stCondLst>
                                        </p:cTn>
                                        <p:tgtEl>
                                          <p:spTgt spid="2061"/>
                                        </p:tgtEl>
                                      </p:cBhvr>
                                      <p:to x="100000" y="100000"/>
                                    </p:animScale>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1" presetClass="entr" presetSubtype="0" fill="hold" nodeType="clickEffect">
                                  <p:stCondLst>
                                    <p:cond delay="0"/>
                                  </p:stCondLst>
                                  <p:iterate type="lt">
                                    <p:tmPct val="5000"/>
                                  </p:iterate>
                                  <p:childTnLst>
                                    <p:set>
                                      <p:cBhvr>
                                        <p:cTn id="105" dur="1" fill="hold">
                                          <p:stCondLst>
                                            <p:cond delay="0"/>
                                          </p:stCondLst>
                                        </p:cTn>
                                        <p:tgtEl>
                                          <p:spTgt spid="2062"/>
                                        </p:tgtEl>
                                        <p:attrNameLst>
                                          <p:attrName>style.visibility</p:attrName>
                                        </p:attrNameLst>
                                      </p:cBhvr>
                                      <p:to>
                                        <p:strVal val="visible"/>
                                      </p:to>
                                    </p:set>
                                    <p:anim calcmode="lin" valueType="num">
                                      <p:cBhvr>
                                        <p:cTn id="106" dur="1000" fill="hold"/>
                                        <p:tgtEl>
                                          <p:spTgt spid="2062"/>
                                        </p:tgtEl>
                                        <p:attrNameLst>
                                          <p:attrName>ppt_w</p:attrName>
                                        </p:attrNameLst>
                                      </p:cBhvr>
                                      <p:tavLst>
                                        <p:tav tm="0">
                                          <p:val>
                                            <p:fltVal val="0"/>
                                          </p:val>
                                        </p:tav>
                                        <p:tav tm="100000">
                                          <p:val>
                                            <p:strVal val="#ppt_w"/>
                                          </p:val>
                                        </p:tav>
                                      </p:tavLst>
                                    </p:anim>
                                    <p:anim calcmode="lin" valueType="num">
                                      <p:cBhvr>
                                        <p:cTn id="107" dur="1000" fill="hold"/>
                                        <p:tgtEl>
                                          <p:spTgt spid="2062"/>
                                        </p:tgtEl>
                                        <p:attrNameLst>
                                          <p:attrName>ppt_h</p:attrName>
                                        </p:attrNameLst>
                                      </p:cBhvr>
                                      <p:tavLst>
                                        <p:tav tm="0">
                                          <p:val>
                                            <p:fltVal val="0"/>
                                          </p:val>
                                        </p:tav>
                                        <p:tav tm="100000">
                                          <p:val>
                                            <p:strVal val="#ppt_h"/>
                                          </p:val>
                                        </p:tav>
                                      </p:tavLst>
                                    </p:anim>
                                    <p:anim calcmode="lin" valueType="num">
                                      <p:cBhvr>
                                        <p:cTn id="108" dur="1000" fill="hold"/>
                                        <p:tgtEl>
                                          <p:spTgt spid="2062"/>
                                        </p:tgtEl>
                                        <p:attrNameLst>
                                          <p:attrName>style.rotation</p:attrName>
                                        </p:attrNameLst>
                                      </p:cBhvr>
                                      <p:tavLst>
                                        <p:tav tm="0">
                                          <p:val>
                                            <p:fltVal val="90"/>
                                          </p:val>
                                        </p:tav>
                                        <p:tav tm="100000">
                                          <p:val>
                                            <p:fltVal val="0"/>
                                          </p:val>
                                        </p:tav>
                                      </p:tavLst>
                                    </p:anim>
                                    <p:animEffect transition="in" filter="fade">
                                      <p:cBhvr>
                                        <p:cTn id="109" dur="1000"/>
                                        <p:tgtEl>
                                          <p:spTgt spid="2062"/>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4" presetClass="entr" presetSubtype="0" accel="100000" fill="hold" nodeType="clickEffect">
                                  <p:stCondLst>
                                    <p:cond delay="0"/>
                                  </p:stCondLst>
                                  <p:childTnLst>
                                    <p:set>
                                      <p:cBhvr>
                                        <p:cTn id="113" dur="1" fill="hold">
                                          <p:stCondLst>
                                            <p:cond delay="0"/>
                                          </p:stCondLst>
                                        </p:cTn>
                                        <p:tgtEl>
                                          <p:spTgt spid="2064"/>
                                        </p:tgtEl>
                                        <p:attrNameLst>
                                          <p:attrName>style.visibility</p:attrName>
                                        </p:attrNameLst>
                                      </p:cBhvr>
                                      <p:to>
                                        <p:strVal val="visible"/>
                                      </p:to>
                                    </p:set>
                                    <p:anim calcmode="lin" valueType="num">
                                      <p:cBhvr>
                                        <p:cTn id="114" dur="500" fill="hold"/>
                                        <p:tgtEl>
                                          <p:spTgt spid="2064"/>
                                        </p:tgtEl>
                                        <p:attrNameLst>
                                          <p:attrName>ppt_w</p:attrName>
                                        </p:attrNameLst>
                                      </p:cBhvr>
                                      <p:tavLst>
                                        <p:tav tm="0">
                                          <p:val>
                                            <p:strVal val="#ppt_w*0.05"/>
                                          </p:val>
                                        </p:tav>
                                        <p:tav tm="100000">
                                          <p:val>
                                            <p:strVal val="#ppt_w"/>
                                          </p:val>
                                        </p:tav>
                                      </p:tavLst>
                                    </p:anim>
                                    <p:anim calcmode="lin" valueType="num">
                                      <p:cBhvr>
                                        <p:cTn id="115" dur="500" fill="hold"/>
                                        <p:tgtEl>
                                          <p:spTgt spid="2064"/>
                                        </p:tgtEl>
                                        <p:attrNameLst>
                                          <p:attrName>ppt_h</p:attrName>
                                        </p:attrNameLst>
                                      </p:cBhvr>
                                      <p:tavLst>
                                        <p:tav tm="0">
                                          <p:val>
                                            <p:strVal val="#ppt_h"/>
                                          </p:val>
                                        </p:tav>
                                        <p:tav tm="100000">
                                          <p:val>
                                            <p:strVal val="#ppt_h"/>
                                          </p:val>
                                        </p:tav>
                                      </p:tavLst>
                                    </p:anim>
                                    <p:anim calcmode="lin" valueType="num">
                                      <p:cBhvr>
                                        <p:cTn id="116" dur="500" fill="hold"/>
                                        <p:tgtEl>
                                          <p:spTgt spid="2064"/>
                                        </p:tgtEl>
                                        <p:attrNameLst>
                                          <p:attrName>ppt_x</p:attrName>
                                        </p:attrNameLst>
                                      </p:cBhvr>
                                      <p:tavLst>
                                        <p:tav tm="0">
                                          <p:val>
                                            <p:strVal val="#ppt_x-.2"/>
                                          </p:val>
                                        </p:tav>
                                        <p:tav tm="100000">
                                          <p:val>
                                            <p:strVal val="#ppt_x"/>
                                          </p:val>
                                        </p:tav>
                                      </p:tavLst>
                                    </p:anim>
                                    <p:anim calcmode="lin" valueType="num">
                                      <p:cBhvr>
                                        <p:cTn id="117" dur="500" fill="hold"/>
                                        <p:tgtEl>
                                          <p:spTgt spid="2064"/>
                                        </p:tgtEl>
                                        <p:attrNameLst>
                                          <p:attrName>ppt_y</p:attrName>
                                        </p:attrNameLst>
                                      </p:cBhvr>
                                      <p:tavLst>
                                        <p:tav tm="0">
                                          <p:val>
                                            <p:strVal val="#ppt_y"/>
                                          </p:val>
                                        </p:tav>
                                        <p:tav tm="100000">
                                          <p:val>
                                            <p:strVal val="#ppt_y"/>
                                          </p:val>
                                        </p:tav>
                                      </p:tavLst>
                                    </p:anim>
                                    <p:animEffect transition="in" filter="fade">
                                      <p:cBhvr>
                                        <p:cTn id="118"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2987676" y="2709863"/>
            <a:ext cx="6443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2"/>
              </a:rPr>
              <a:t>https://www.youtube.com/watch?v=WKqI137o_0M&amp;safe=true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81923" name="Rectangle 4"/>
          <p:cNvSpPr>
            <a:spLocks noChangeArrowheads="1"/>
          </p:cNvSpPr>
          <p:nvPr/>
        </p:nvSpPr>
        <p:spPr bwMode="auto">
          <a:xfrm>
            <a:off x="3003550" y="3465513"/>
            <a:ext cx="618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3"/>
              </a:rPr>
              <a:t>https://www.youtube.com/watch?v=bdi9CK7-gj4&amp;safe=true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81924" name="Rectangle 5"/>
          <p:cNvSpPr>
            <a:spLocks noChangeArrowheads="1"/>
          </p:cNvSpPr>
          <p:nvPr/>
        </p:nvSpPr>
        <p:spPr bwMode="auto">
          <a:xfrm>
            <a:off x="3033714" y="4437063"/>
            <a:ext cx="640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4"/>
              </a:rPr>
              <a:t>https://www.youtube.com/watch?v=D2RyakyNd30&amp;safe=true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81925" name="Rectangle 6"/>
          <p:cNvSpPr>
            <a:spLocks noChangeArrowheads="1"/>
          </p:cNvSpPr>
          <p:nvPr/>
        </p:nvSpPr>
        <p:spPr bwMode="auto">
          <a:xfrm>
            <a:off x="3000375" y="9398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5"/>
              </a:rPr>
              <a:t>https://www.youtube.com/watch?v=KxLir3p9z8U&amp;list=PLdkENYvgmPdhFCT4PGQ2hkU8Bfgi4tLzb&amp;safe=true</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Tree>
    <p:extLst>
      <p:ext uri="{BB962C8B-B14F-4D97-AF65-F5344CB8AC3E}">
        <p14:creationId xmlns:p14="http://schemas.microsoft.com/office/powerpoint/2010/main" val="1347632707"/>
      </p:ext>
    </p:extLst>
  </p:cSld>
  <p:clrMapOvr>
    <a:masterClrMapping/>
  </p:clrMapOvr>
  <p:transition spd="slow">
    <p:wipe/>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pic>
        <p:nvPicPr>
          <p:cNvPr id="82946" name="Picture 4" descr="Sanctuary_Commun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389" y="260351"/>
            <a:ext cx="27209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5" descr="Serm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33376"/>
            <a:ext cx="23034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6" descr="pra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349501"/>
            <a:ext cx="20066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descr="sermon_l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4339" y="2276475"/>
            <a:ext cx="19446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8" descr="1%20brdogv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2349500"/>
            <a:ext cx="1787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9" descr="imagew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4797426"/>
            <a:ext cx="2844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descr="250px-Eucharist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4581526"/>
            <a:ext cx="1524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572480"/>
      </p:ext>
    </p:extLst>
  </p:cSld>
  <p:clrMapOvr>
    <a:masterClrMapping/>
  </p:clrMapOvr>
  <p:transition spd="slow">
    <p:comb/>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p:txBody>
          <a:bodyPr/>
          <a:lstStyle/>
          <a:p>
            <a:pPr eaLnBrk="1" hangingPunct="1"/>
            <a:endParaRPr lang="en-US" altLang="en-US"/>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a:p>
        </p:txBody>
      </p:sp>
      <p:pic>
        <p:nvPicPr>
          <p:cNvPr id="839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0"/>
            <a:ext cx="47355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05200"/>
            <a:ext cx="4616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5064" y="0"/>
            <a:ext cx="44529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1776" y="3505200"/>
            <a:ext cx="4924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04753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2279576" y="188641"/>
            <a:ext cx="6878806" cy="2585323"/>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Services In Different</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Denominations</a:t>
            </a:r>
          </a:p>
          <a:p>
            <a:pPr algn="ctr" eaLnBrk="0" fontAlgn="base" hangingPunct="0">
              <a:spcBef>
                <a:spcPct val="0"/>
              </a:spcBef>
              <a:spcAft>
                <a:spcPct val="0"/>
              </a:spcAft>
              <a:defRPr/>
            </a:pPr>
            <a:endPar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endParaRPr>
          </a:p>
        </p:txBody>
      </p:sp>
      <p:sp>
        <p:nvSpPr>
          <p:cNvPr id="3" name="Rectangle 2"/>
          <p:cNvSpPr/>
          <p:nvPr/>
        </p:nvSpPr>
        <p:spPr>
          <a:xfrm>
            <a:off x="2279577" y="2132856"/>
            <a:ext cx="6802119"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Arial" panose="020B0604020202020204" pitchFamily="34" charset="0"/>
              </a:rPr>
              <a:t>1. Anglican Worship</a:t>
            </a:r>
          </a:p>
        </p:txBody>
      </p:sp>
      <p:pic>
        <p:nvPicPr>
          <p:cNvPr id="849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3014663"/>
            <a:ext cx="3133725"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3055938"/>
            <a:ext cx="417195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5030788"/>
            <a:ext cx="41719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737318"/>
      </p:ext>
    </p:extLst>
  </p:cSld>
  <p:clrMapOvr>
    <a:masterClrMapping/>
  </p:clrMapOvr>
  <p:transition spd="slow">
    <p:circle/>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31951" y="115888"/>
          <a:ext cx="8856663" cy="6508750"/>
        </p:xfrm>
        <a:graphic>
          <a:graphicData uri="http://schemas.openxmlformats.org/drawingml/2006/table">
            <a:tbl>
              <a:tblPr firstRow="1" bandRow="1">
                <a:tableStyleId>{5C22544A-7EE6-4342-B048-85BDC9FD1C3A}</a:tableStyleId>
              </a:tblPr>
              <a:tblGrid>
                <a:gridCol w="2304172">
                  <a:extLst>
                    <a:ext uri="{9D8B030D-6E8A-4147-A177-3AD203B41FA5}">
                      <a16:colId xmlns:a16="http://schemas.microsoft.com/office/drawing/2014/main" val="20000"/>
                    </a:ext>
                  </a:extLst>
                </a:gridCol>
                <a:gridCol w="6552491">
                  <a:extLst>
                    <a:ext uri="{9D8B030D-6E8A-4147-A177-3AD203B41FA5}">
                      <a16:colId xmlns:a16="http://schemas.microsoft.com/office/drawing/2014/main" val="20001"/>
                    </a:ext>
                  </a:extLst>
                </a:gridCol>
              </a:tblGrid>
              <a:tr h="370912">
                <a:tc>
                  <a:txBody>
                    <a:bodyPr/>
                    <a:lstStyle/>
                    <a:p>
                      <a:r>
                        <a:rPr lang="en-GB" sz="1800" b="1" dirty="0">
                          <a:solidFill>
                            <a:schemeClr val="tx1"/>
                          </a:solidFill>
                        </a:rPr>
                        <a:t>Part</a:t>
                      </a:r>
                      <a:r>
                        <a:rPr lang="en-GB" sz="1800" b="1" baseline="0" dirty="0">
                          <a:solidFill>
                            <a:schemeClr val="tx1"/>
                          </a:solidFill>
                        </a:rPr>
                        <a:t> Of The Service</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What happens</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640205">
                <a:tc>
                  <a:txBody>
                    <a:bodyPr/>
                    <a:lstStyle/>
                    <a:p>
                      <a:r>
                        <a:rPr lang="en-GB" sz="1800" b="1" dirty="0">
                          <a:solidFill>
                            <a:schemeClr val="tx1"/>
                          </a:solidFill>
                        </a:rPr>
                        <a:t>The Gathering</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minister greets the people. The congregation might join in a Prayer of the Day.</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640205">
                <a:tc rowSpan="4">
                  <a:txBody>
                    <a:bodyPr/>
                    <a:lstStyle/>
                    <a:p>
                      <a:r>
                        <a:rPr lang="en-GB" sz="1800" b="1" dirty="0">
                          <a:solidFill>
                            <a:schemeClr val="tx1"/>
                          </a:solidFill>
                        </a:rPr>
                        <a:t>The Liturgy</a:t>
                      </a:r>
                      <a:r>
                        <a:rPr lang="en-GB" sz="1800" b="1" baseline="0" dirty="0">
                          <a:solidFill>
                            <a:schemeClr val="tx1"/>
                          </a:solidFill>
                        </a:rPr>
                        <a:t> Of The Word.</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Bible</a:t>
                      </a:r>
                      <a:r>
                        <a:rPr lang="en-GB" sz="1800" b="1" baseline="0" dirty="0">
                          <a:solidFill>
                            <a:schemeClr val="tx1"/>
                          </a:solidFill>
                        </a:rPr>
                        <a:t> readings (taken from the Revised Common Lectionary – 3 year cycle of readings) . A sermon.</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370912">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Nicene Creed</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r h="914578">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Prayers of intercession</a:t>
                      </a:r>
                      <a:r>
                        <a:rPr lang="en-GB" sz="1800" b="1" baseline="0" dirty="0">
                          <a:solidFill>
                            <a:schemeClr val="tx1"/>
                          </a:solidFill>
                        </a:rPr>
                        <a:t> and confession. The Lord’s Prayer. Praying for concerns about their lives and the community/wider world. Ask forgiveness for sins.</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r h="370912">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Peace – members of the congregation shake hands.</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5"/>
                  </a:ext>
                </a:extLst>
              </a:tr>
              <a:tr h="640205">
                <a:tc rowSpan="4">
                  <a:txBody>
                    <a:bodyPr/>
                    <a:lstStyle/>
                    <a:p>
                      <a:r>
                        <a:rPr lang="en-GB" sz="1800" b="1" dirty="0">
                          <a:solidFill>
                            <a:schemeClr val="tx1"/>
                          </a:solidFill>
                        </a:rPr>
                        <a:t>The Liturgy Of The Sacrament.</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Preparation</a:t>
                      </a:r>
                      <a:r>
                        <a:rPr lang="en-GB" sz="1800" b="1" baseline="0" dirty="0">
                          <a:solidFill>
                            <a:schemeClr val="tx1"/>
                          </a:solidFill>
                        </a:rPr>
                        <a:t> of the table. Bread and wine are placed on the table. A collection may be taken.</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6"/>
                  </a:ext>
                </a:extLst>
              </a:tr>
              <a:tr h="640205">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Eucharistic prayer – gives thanks to God and recounts</a:t>
                      </a:r>
                      <a:r>
                        <a:rPr lang="en-GB" sz="1800" b="1" baseline="0" dirty="0">
                          <a:solidFill>
                            <a:schemeClr val="tx1"/>
                          </a:solidFill>
                        </a:rPr>
                        <a:t> God’s love for humanity.</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7"/>
                  </a:ext>
                </a:extLst>
              </a:tr>
              <a:tr h="640205">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a:t>
                      </a:r>
                      <a:r>
                        <a:rPr lang="en-GB" sz="1800" b="1" baseline="0" dirty="0">
                          <a:solidFill>
                            <a:schemeClr val="tx1"/>
                          </a:solidFill>
                        </a:rPr>
                        <a:t> breaking of the bread. The minister breaks the consecrated (blessed) bread up for the congregation.</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8"/>
                  </a:ext>
                </a:extLst>
              </a:tr>
              <a:tr h="640205">
                <a:tc vMerge="1">
                  <a:txBody>
                    <a:bodyPr/>
                    <a:lstStyle/>
                    <a:p>
                      <a:endParaRPr lang="en-GB" b="1" dirty="0">
                        <a:solidFill>
                          <a:schemeClr val="tx1"/>
                        </a:solidFill>
                      </a:endParaRPr>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Receiving</a:t>
                      </a:r>
                      <a:r>
                        <a:rPr lang="en-GB" sz="1800" b="1" baseline="0" dirty="0">
                          <a:solidFill>
                            <a:schemeClr val="tx1"/>
                          </a:solidFill>
                        </a:rPr>
                        <a:t> communion. The congregation take the bread and the wine.</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9"/>
                  </a:ext>
                </a:extLst>
              </a:tr>
              <a:tr h="640205">
                <a:tc>
                  <a:txBody>
                    <a:bodyPr/>
                    <a:lstStyle/>
                    <a:p>
                      <a:r>
                        <a:rPr lang="en-GB" sz="1800" b="1" dirty="0">
                          <a:solidFill>
                            <a:schemeClr val="tx1"/>
                          </a:solidFill>
                        </a:rPr>
                        <a:t>Sending Out Of</a:t>
                      </a:r>
                      <a:r>
                        <a:rPr lang="en-GB" sz="1800" b="1" baseline="0" dirty="0">
                          <a:solidFill>
                            <a:schemeClr val="tx1"/>
                          </a:solidFill>
                        </a:rPr>
                        <a:t> God’s People.</a:t>
                      </a:r>
                      <a:endParaRPr lang="en-GB" sz="1800" b="1" dirty="0">
                        <a:solidFill>
                          <a:schemeClr val="tx1"/>
                        </a:solidFill>
                      </a:endParaRP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r>
                        <a:rPr lang="en-GB" sz="1800" b="1" dirty="0">
                          <a:solidFill>
                            <a:schemeClr val="tx1"/>
                          </a:solidFill>
                        </a:rPr>
                        <a:t>The congregation leaves the service.</a:t>
                      </a:r>
                    </a:p>
                  </a:txBody>
                  <a:tcPr marL="91437" marR="91437" marT="45729" marB="45729">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09167064"/>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224338" y="404813"/>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HOLY SPIRIT</a:t>
            </a:r>
            <a:endParaRPr lang="en-US" altLang="en-US" sz="2400" u="sng">
              <a:solidFill>
                <a:srgbClr val="000000"/>
              </a:solidFill>
              <a:latin typeface="Arial Rounded MT Bold" panose="020F0704030504030204" pitchFamily="34" charset="0"/>
            </a:endParaRPr>
          </a:p>
        </p:txBody>
      </p:sp>
      <p:sp>
        <p:nvSpPr>
          <p:cNvPr id="7173" name="WordArt 5"/>
          <p:cNvSpPr>
            <a:spLocks noChangeArrowheads="1" noChangeShapeType="1" noTextEdit="1"/>
          </p:cNvSpPr>
          <p:nvPr/>
        </p:nvSpPr>
        <p:spPr bwMode="auto">
          <a:xfrm>
            <a:off x="1992313" y="1341439"/>
            <a:ext cx="40576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BEYOND DEATH</a:t>
            </a:r>
          </a:p>
        </p:txBody>
      </p:sp>
      <p:sp>
        <p:nvSpPr>
          <p:cNvPr id="7174" name="WordArt 6"/>
          <p:cNvSpPr>
            <a:spLocks noChangeArrowheads="1" noChangeShapeType="1" noTextEdit="1"/>
          </p:cNvSpPr>
          <p:nvPr/>
        </p:nvSpPr>
        <p:spPr bwMode="auto">
          <a:xfrm>
            <a:off x="7464426" y="1773239"/>
            <a:ext cx="170497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PEACE</a:t>
            </a:r>
          </a:p>
        </p:txBody>
      </p:sp>
      <p:sp>
        <p:nvSpPr>
          <p:cNvPr id="7175" name="WordArt 7"/>
          <p:cNvSpPr>
            <a:spLocks noChangeArrowheads="1" noChangeShapeType="1" noTextEdit="1"/>
          </p:cNvSpPr>
          <p:nvPr/>
        </p:nvSpPr>
        <p:spPr bwMode="auto">
          <a:xfrm>
            <a:off x="1919289" y="3141664"/>
            <a:ext cx="62579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LIVING WITHIN HUMANS</a:t>
            </a:r>
          </a:p>
        </p:txBody>
      </p:sp>
      <p:sp>
        <p:nvSpPr>
          <p:cNvPr id="7176" name="WordArt 8"/>
          <p:cNvSpPr>
            <a:spLocks noChangeArrowheads="1" noChangeShapeType="1" noTextEdit="1"/>
          </p:cNvSpPr>
          <p:nvPr/>
        </p:nvSpPr>
        <p:spPr bwMode="auto">
          <a:xfrm>
            <a:off x="6414433" y="4022372"/>
            <a:ext cx="419100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dirty="0">
                <a:ln w="9525">
                  <a:solidFill>
                    <a:srgbClr val="000000"/>
                  </a:solidFill>
                  <a:round/>
                  <a:headEnd/>
                  <a:tailEnd/>
                </a:ln>
                <a:solidFill>
                  <a:srgbClr val="FFFFFF"/>
                </a:solidFill>
                <a:latin typeface="Arial Black" panose="020B0A04020102020204" pitchFamily="34" charset="0"/>
              </a:rPr>
              <a:t>SUPERNATURAL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806" y="6410326"/>
            <a:ext cx="8036852" cy="6529944"/>
          </a:xfrm>
          <a:prstGeom prst="rect">
            <a:avLst/>
          </a:prstGeom>
        </p:spPr>
      </p:pic>
      <p:sp>
        <p:nvSpPr>
          <p:cNvPr id="4" name="Rectangle 3"/>
          <p:cNvSpPr/>
          <p:nvPr/>
        </p:nvSpPr>
        <p:spPr>
          <a:xfrm>
            <a:off x="5048251" y="4941889"/>
            <a:ext cx="5262979"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PARACLETE.</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 (Not parakeet!)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88284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375E-6 1.85185E-6 L -4.375E-6 0.00023 C 0.00352 -0.02199 0.00691 -0.04375 0.01042 -0.06551 C 0.01576 -0.09884 0.01537 -0.09144 0.02071 -0.13079 C 0.02227 -0.14306 0.02331 -0.15533 0.025 -0.16736 C 0.0267 -0.17894 0.02917 -0.19005 0.03099 -0.20139 C 0.03763 -0.24468 0.03086 -0.20556 0.03529 -0.24584 C 0.03685 -0.25972 0.03894 -0.26667 0.04128 -0.27986 C 0.04232 -0.28681 0.04323 -0.29375 0.04401 -0.3007 C 0.04467 -0.30509 0.04506 -0.30949 0.04558 -0.31389 C 0.05105 -0.34931 0.04675 -0.30602 0.05599 -0.36343 C 0.05678 -0.36968 0.05756 -0.37593 0.05873 -0.38171 C 0.0599 -0.38588 0.06224 -0.38843 0.06342 -0.39236 C 0.07513 -0.43056 0.05912 -0.38634 0.06901 -0.4132 C 0.07045 -0.42523 0.07097 -0.43218 0.07357 -0.44445 C 0.07474 -0.4507 0.07605 -0.45718 0.07787 -0.46296 C 0.08021 -0.46945 0.08295 -0.475 0.08529 -0.48125 C 0.08803 -0.50579 0.08412 -0.48449 0.09271 -0.50209 C 0.09467 -0.50579 0.09545 -0.51111 0.09701 -0.51505 C 0.10079 -0.52408 0.10508 -0.53218 0.10886 -0.54121 C 0.11901 -0.56574 0.10782 -0.54491 0.11784 -0.56227 C 0.11823 -0.56482 0.11784 -0.56945 0.11901 -0.57014 C 0.13008 -0.57408 0.15287 -0.57523 0.15287 -0.575 C 0.15873 -0.57732 0.16667 -0.57986 0.17201 -0.5831 L 0.17644 -0.58565 C 0.17787 -0.5875 0.17917 -0.58959 0.18073 -0.59097 C 0.1836 -0.59329 0.18672 -0.59445 0.18959 -0.59607 C 0.20013 -0.60255 0.18698 -0.59491 0.19987 -0.60139 C 0.20365 -0.60324 0.20612 -0.60579 0.21016 -0.60671 C 0.21211 -0.60718 0.21407 -0.60671 0.21615 -0.60671 L 0.21615 -0.60648 " pathEditMode="relative" rAng="0" ptsTypes="AAAAAAAAAAAAAAAAAAAAAAAAAAAAAAA">
                                      <p:cBhvr>
                                        <p:cTn id="22" dur="2000" fill="hold"/>
                                        <p:tgtEl>
                                          <p:spTgt spid="3"/>
                                        </p:tgtEl>
                                        <p:attrNameLst>
                                          <p:attrName>ppt_x</p:attrName>
                                          <p:attrName>ppt_y</p:attrName>
                                        </p:attrNameLst>
                                      </p:cBhvr>
                                      <p:rCtr x="10807" y="-3034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7175" grpId="0" animBg="1"/>
      <p:bldP spid="7176" grpId="0" animBg="1"/>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1919288" y="3333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Use pages 48 &amp; 49 in your text book to fill in the information on how the other denominations run their services.</a:t>
            </a:r>
          </a:p>
        </p:txBody>
      </p:sp>
      <p:graphicFrame>
        <p:nvGraphicFramePr>
          <p:cNvPr id="3" name="Table 2"/>
          <p:cNvGraphicFramePr>
            <a:graphicFrameLocks noGrp="1"/>
          </p:cNvGraphicFramePr>
          <p:nvPr/>
        </p:nvGraphicFramePr>
        <p:xfrm>
          <a:off x="1703389" y="692151"/>
          <a:ext cx="8785225" cy="6126163"/>
        </p:xfrm>
        <a:graphic>
          <a:graphicData uri="http://schemas.openxmlformats.org/drawingml/2006/table">
            <a:tbl>
              <a:tblPr firstRow="1" bandRow="1">
                <a:tableStyleId>{5C22544A-7EE6-4342-B048-85BDC9FD1C3A}</a:tableStyleId>
              </a:tblPr>
              <a:tblGrid>
                <a:gridCol w="645981">
                  <a:extLst>
                    <a:ext uri="{9D8B030D-6E8A-4147-A177-3AD203B41FA5}">
                      <a16:colId xmlns:a16="http://schemas.microsoft.com/office/drawing/2014/main" val="20000"/>
                    </a:ext>
                  </a:extLst>
                </a:gridCol>
                <a:gridCol w="1874370">
                  <a:extLst>
                    <a:ext uri="{9D8B030D-6E8A-4147-A177-3AD203B41FA5}">
                      <a16:colId xmlns:a16="http://schemas.microsoft.com/office/drawing/2014/main" val="20001"/>
                    </a:ext>
                  </a:extLst>
                </a:gridCol>
                <a:gridCol w="6264874">
                  <a:extLst>
                    <a:ext uri="{9D8B030D-6E8A-4147-A177-3AD203B41FA5}">
                      <a16:colId xmlns:a16="http://schemas.microsoft.com/office/drawing/2014/main" val="20002"/>
                    </a:ext>
                  </a:extLst>
                </a:gridCol>
              </a:tblGrid>
              <a:tr h="1737274">
                <a:tc>
                  <a:txBody>
                    <a:bodyPr/>
                    <a:lstStyle/>
                    <a:p>
                      <a:pPr algn="ctr"/>
                      <a:r>
                        <a:rPr lang="en-GB" sz="1800" b="0" dirty="0">
                          <a:solidFill>
                            <a:schemeClr val="tx1"/>
                          </a:solidFill>
                        </a:rPr>
                        <a:t>2</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b="0" dirty="0">
                          <a:solidFill>
                            <a:schemeClr val="tx1"/>
                          </a:solidFill>
                        </a:rPr>
                        <a:t>Roman Catholic</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1737274">
                <a:tc>
                  <a:txBody>
                    <a:bodyPr/>
                    <a:lstStyle/>
                    <a:p>
                      <a:pPr algn="ctr"/>
                      <a:r>
                        <a:rPr lang="en-GB" sz="1800" dirty="0"/>
                        <a:t>3</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dirty="0"/>
                        <a:t>Quaker</a:t>
                      </a:r>
                    </a:p>
                    <a:p>
                      <a:pPr algn="ctr"/>
                      <a:endParaRPr lang="en-GB" sz="1800" dirty="0"/>
                    </a:p>
                    <a:p>
                      <a:pPr algn="ctr"/>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1462963">
                <a:tc>
                  <a:txBody>
                    <a:bodyPr/>
                    <a:lstStyle/>
                    <a:p>
                      <a:pPr algn="ctr"/>
                      <a:r>
                        <a:rPr lang="en-GB" sz="1800" dirty="0"/>
                        <a:t>4</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dirty="0"/>
                        <a:t>Greek Orthodox</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1188652">
                <a:tc>
                  <a:txBody>
                    <a:bodyPr/>
                    <a:lstStyle/>
                    <a:p>
                      <a:pPr algn="ctr"/>
                      <a:r>
                        <a:rPr lang="en-GB" sz="1800" dirty="0"/>
                        <a:t>5</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1800" dirty="0"/>
                        <a:t>Methodist</a:t>
                      </a:r>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p>
                      <a:endParaRPr lang="en-GB" sz="1800" dirty="0"/>
                    </a:p>
                    <a:p>
                      <a:endParaRPr lang="en-GB" sz="1800" dirty="0"/>
                    </a:p>
                    <a:p>
                      <a:endParaRPr lang="en-GB" sz="1800" dirty="0"/>
                    </a:p>
                  </a:txBody>
                  <a:tcPr marL="91443" marR="91443" marT="45704" marB="45704">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4246677"/>
      </p:ext>
    </p:extLst>
  </p:cSld>
  <p:clrMapOvr>
    <a:masterClrMapping/>
  </p:clrMapOvr>
  <p:transition spd="slow">
    <p:split orient="vert"/>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2905003" y="332656"/>
            <a:ext cx="6327694"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NON-LITURGICAL </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WORSHIP</a:t>
            </a:r>
          </a:p>
        </p:txBody>
      </p:sp>
      <p:sp>
        <p:nvSpPr>
          <p:cNvPr id="3" name="Rectangle 2"/>
          <p:cNvSpPr/>
          <p:nvPr/>
        </p:nvSpPr>
        <p:spPr>
          <a:xfrm>
            <a:off x="1707941" y="1625317"/>
            <a:ext cx="2916183"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Informal</a:t>
            </a:r>
          </a:p>
        </p:txBody>
      </p:sp>
      <p:sp>
        <p:nvSpPr>
          <p:cNvPr id="4" name="Rectangle 3"/>
          <p:cNvSpPr/>
          <p:nvPr/>
        </p:nvSpPr>
        <p:spPr>
          <a:xfrm>
            <a:off x="5821187" y="1925947"/>
            <a:ext cx="4570483"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Spontaneous</a:t>
            </a:r>
          </a:p>
        </p:txBody>
      </p:sp>
      <p:sp>
        <p:nvSpPr>
          <p:cNvPr id="5" name="Rectangle 4"/>
          <p:cNvSpPr/>
          <p:nvPr/>
        </p:nvSpPr>
        <p:spPr>
          <a:xfrm>
            <a:off x="1524000" y="3023164"/>
            <a:ext cx="4070346"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Minister-led</a:t>
            </a:r>
          </a:p>
        </p:txBody>
      </p:sp>
      <p:sp>
        <p:nvSpPr>
          <p:cNvPr id="6" name="Rectangle 5"/>
          <p:cNvSpPr/>
          <p:nvPr/>
        </p:nvSpPr>
        <p:spPr>
          <a:xfrm>
            <a:off x="1055440" y="4421011"/>
            <a:ext cx="6544644" cy="1754326"/>
          </a:xfrm>
          <a:prstGeom prst="rect">
            <a:avLst/>
          </a:prstGeom>
          <a:noFill/>
        </p:spPr>
        <p:txBody>
          <a:bodyPr>
            <a:spAutoFit/>
          </a:bodyPr>
          <a:lstStyle/>
          <a:p>
            <a:pPr algn="ctr" eaLnBrk="0" fontAlgn="base" hangingPunct="0">
              <a:spcBef>
                <a:spcPct val="0"/>
              </a:spcBef>
              <a:spcAft>
                <a:spcPct val="0"/>
              </a:spcAft>
              <a:defRPr/>
            </a:pPr>
            <a:r>
              <a:rPr lang="en-US" sz="36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Any member of the congregation can pray in their own way.</a:t>
            </a:r>
          </a:p>
        </p:txBody>
      </p:sp>
      <p:sp>
        <p:nvSpPr>
          <p:cNvPr id="7" name="Rectangle 6"/>
          <p:cNvSpPr/>
          <p:nvPr/>
        </p:nvSpPr>
        <p:spPr>
          <a:xfrm>
            <a:off x="6412695" y="3106378"/>
            <a:ext cx="3978974" cy="1446550"/>
          </a:xfrm>
          <a:prstGeom prst="rect">
            <a:avLst/>
          </a:prstGeom>
          <a:noFill/>
        </p:spPr>
        <p:txBody>
          <a:bodyPr wrap="none">
            <a:spAutoFit/>
          </a:bodyPr>
          <a:lstStyle/>
          <a:p>
            <a:pPr algn="ctr" eaLnBrk="0" fontAlgn="base" hangingPunct="0">
              <a:spcBef>
                <a:spcPct val="0"/>
              </a:spcBef>
              <a:spcAft>
                <a:spcPct val="0"/>
              </a:spcAft>
              <a:defRPr/>
            </a:pPr>
            <a:r>
              <a:rPr lang="en-US" sz="4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Not stuck in</a:t>
            </a:r>
          </a:p>
          <a:p>
            <a:pPr algn="ctr" eaLnBrk="0" fontAlgn="base" hangingPunct="0">
              <a:spcBef>
                <a:spcPct val="0"/>
              </a:spcBef>
              <a:spcAft>
                <a:spcPct val="0"/>
              </a:spcAft>
              <a:defRPr/>
            </a:pPr>
            <a:r>
              <a:rPr lang="en-US" sz="4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“worship rut”.</a:t>
            </a:r>
          </a:p>
        </p:txBody>
      </p:sp>
      <p:sp>
        <p:nvSpPr>
          <p:cNvPr id="9" name="Rectangle 8"/>
          <p:cNvSpPr/>
          <p:nvPr/>
        </p:nvSpPr>
        <p:spPr>
          <a:xfrm>
            <a:off x="7176120" y="4844786"/>
            <a:ext cx="3300904"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Focus on</a:t>
            </a:r>
          </a:p>
          <a:p>
            <a:pPr algn="ctr" eaLnBrk="0" fontAlgn="base" hangingPunct="0">
              <a:spcBef>
                <a:spcPct val="0"/>
              </a:spcBef>
              <a:spcAft>
                <a:spcPct val="0"/>
              </a:spcAft>
              <a:defRPr/>
            </a:pPr>
            <a:r>
              <a:rPr lang="en-US" sz="5400" b="1" dirty="0">
                <a:ln w="13462">
                  <a:solidFill>
                    <a:srgbClr val="FFFFFF"/>
                  </a:solidFill>
                  <a:prstDash val="solid"/>
                </a:ln>
                <a:solidFill>
                  <a:srgbClr val="000000">
                    <a:lumMod val="85000"/>
                    <a:lumOff val="15000"/>
                  </a:srgbClr>
                </a:solidFill>
                <a:effectLst>
                  <a:outerShdw dist="38100" dir="2700000" algn="bl" rotWithShape="0">
                    <a:srgbClr val="DAEDEF"/>
                  </a:outerShdw>
                </a:effectLst>
                <a:latin typeface="Arial" panose="020B0604020202020204" pitchFamily="34" charset="0"/>
              </a:rPr>
              <a:t> the Bible</a:t>
            </a:r>
          </a:p>
        </p:txBody>
      </p:sp>
    </p:spTree>
    <p:extLst>
      <p:ext uri="{BB962C8B-B14F-4D97-AF65-F5344CB8AC3E}">
        <p14:creationId xmlns:p14="http://schemas.microsoft.com/office/powerpoint/2010/main" val="19849620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3559175" y="1325563"/>
            <a:ext cx="5329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2"/>
              </a:rPr>
              <a:t>https://www.youtube.com/watch?v=IqG_lvZhU-A</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pic>
        <p:nvPicPr>
          <p:cNvPr id="890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52714"/>
            <a:ext cx="9399588"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3"/>
          <p:cNvSpPr>
            <a:spLocks noChangeArrowheads="1"/>
          </p:cNvSpPr>
          <p:nvPr/>
        </p:nvSpPr>
        <p:spPr bwMode="auto">
          <a:xfrm>
            <a:off x="3522664" y="1966913"/>
            <a:ext cx="5400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hlinkClick r:id="rId4"/>
              </a:rPr>
              <a:t>https://www.youtube.com/watch?v=cQ4114XO-Xo</a:t>
            </a:r>
            <a:endParaRPr lang="en-GB" altLang="en-US" sz="1800">
              <a:solidFill>
                <a:srgbClr val="000000"/>
              </a:solidFill>
            </a:endParaRPr>
          </a:p>
          <a:p>
            <a:pPr eaLnBrk="0" fontAlgn="base" hangingPunct="0">
              <a:spcBef>
                <a:spcPct val="0"/>
              </a:spcBef>
              <a:spcAft>
                <a:spcPct val="0"/>
              </a:spcAft>
              <a:buNone/>
            </a:pPr>
            <a:endParaRPr lang="en-GB" altLang="en-US" sz="1800">
              <a:solidFill>
                <a:srgbClr val="000000"/>
              </a:solidFill>
            </a:endParaRPr>
          </a:p>
        </p:txBody>
      </p:sp>
      <p:sp>
        <p:nvSpPr>
          <p:cNvPr id="5" name="Rectangle 4"/>
          <p:cNvSpPr/>
          <p:nvPr/>
        </p:nvSpPr>
        <p:spPr>
          <a:xfrm>
            <a:off x="1514475" y="77789"/>
            <a:ext cx="6559550"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Charismatic Worship</a:t>
            </a:r>
          </a:p>
        </p:txBody>
      </p:sp>
    </p:spTree>
    <p:extLst>
      <p:ext uri="{BB962C8B-B14F-4D97-AF65-F5344CB8AC3E}">
        <p14:creationId xmlns:p14="http://schemas.microsoft.com/office/powerpoint/2010/main" val="196048838"/>
      </p:ext>
    </p:extLst>
  </p:cSld>
  <p:clrMapOvr>
    <a:masterClrMapping/>
  </p:clrMapOvr>
  <p:transition spd="slow">
    <p:push dir="u"/>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Rectangle 1"/>
          <p:cNvSpPr/>
          <p:nvPr/>
        </p:nvSpPr>
        <p:spPr>
          <a:xfrm>
            <a:off x="1524001" y="115889"/>
            <a:ext cx="5827713"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Individual Worship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2664" y="150814"/>
            <a:ext cx="35147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268413"/>
            <a:ext cx="48387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1952626"/>
            <a:ext cx="337185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664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Rectangle 1"/>
          <p:cNvSpPr/>
          <p:nvPr/>
        </p:nvSpPr>
        <p:spPr>
          <a:xfrm>
            <a:off x="2783633" y="260648"/>
            <a:ext cx="6647975"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THE SACRAMENTS</a:t>
            </a:r>
          </a:p>
        </p:txBody>
      </p:sp>
      <p:sp>
        <p:nvSpPr>
          <p:cNvPr id="91139" name="TextBox 2"/>
          <p:cNvSpPr txBox="1">
            <a:spLocks noChangeArrowheads="1"/>
          </p:cNvSpPr>
          <p:nvPr/>
        </p:nvSpPr>
        <p:spPr bwMode="auto">
          <a:xfrm>
            <a:off x="2135189" y="1341438"/>
            <a:ext cx="7705725"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b="1">
                <a:solidFill>
                  <a:srgbClr val="000000"/>
                </a:solidFill>
              </a:rPr>
              <a:t>Sacrament = a ritual through which the grace/blessings of God can be received.</a:t>
            </a:r>
          </a:p>
        </p:txBody>
      </p:sp>
      <p:sp>
        <p:nvSpPr>
          <p:cNvPr id="91140" name="TextBox 3"/>
          <p:cNvSpPr txBox="1">
            <a:spLocks noChangeArrowheads="1"/>
          </p:cNvSpPr>
          <p:nvPr/>
        </p:nvSpPr>
        <p:spPr bwMode="auto">
          <a:xfrm>
            <a:off x="2135189" y="3095625"/>
            <a:ext cx="7921625"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a:solidFill>
                  <a:srgbClr val="000000"/>
                </a:solidFill>
              </a:rPr>
              <a:t>“An outward and visible sign of an inward and spiritual grace given to Christians.”</a:t>
            </a:r>
          </a:p>
          <a:p>
            <a:pPr eaLnBrk="0" fontAlgn="base" hangingPunct="0">
              <a:spcBef>
                <a:spcPct val="0"/>
              </a:spcBef>
              <a:spcAft>
                <a:spcPct val="0"/>
              </a:spcAft>
              <a:buNone/>
            </a:pPr>
            <a:r>
              <a:rPr lang="en-GB" altLang="en-US">
                <a:solidFill>
                  <a:srgbClr val="000000"/>
                </a:solidFill>
              </a:rPr>
              <a:t>The Book Of Common Prayer.</a:t>
            </a:r>
          </a:p>
        </p:txBody>
      </p:sp>
      <p:sp>
        <p:nvSpPr>
          <p:cNvPr id="91141" name="TextBox 4"/>
          <p:cNvSpPr txBox="1">
            <a:spLocks noChangeArrowheads="1"/>
          </p:cNvSpPr>
          <p:nvPr/>
        </p:nvSpPr>
        <p:spPr bwMode="auto">
          <a:xfrm>
            <a:off x="2135189" y="5013326"/>
            <a:ext cx="49688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3600">
                <a:solidFill>
                  <a:srgbClr val="000000"/>
                </a:solidFill>
              </a:rPr>
              <a:t>“Holy Mysteries”</a:t>
            </a:r>
            <a:endParaRPr lang="en-GB" altLang="en-US" sz="1800">
              <a:solidFill>
                <a:srgbClr val="000000"/>
              </a:solidFill>
            </a:endParaRPr>
          </a:p>
        </p:txBody>
      </p:sp>
    </p:spTree>
    <p:extLst>
      <p:ext uri="{BB962C8B-B14F-4D97-AF65-F5344CB8AC3E}">
        <p14:creationId xmlns:p14="http://schemas.microsoft.com/office/powerpoint/2010/main" val="3160656215"/>
      </p:ext>
    </p:extLst>
  </p:cSld>
  <p:clrMapOvr>
    <a:masterClrMapping/>
  </p:clrMapOvr>
  <p:transition>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65364" y="188914"/>
          <a:ext cx="7367587" cy="6130925"/>
        </p:xfrm>
        <a:graphic>
          <a:graphicData uri="http://schemas.openxmlformats.org/drawingml/2006/table">
            <a:tbl>
              <a:tblPr firstRow="1" bandRow="1">
                <a:tableStyleId>{5C22544A-7EE6-4342-B048-85BDC9FD1C3A}</a:tableStyleId>
              </a:tblPr>
              <a:tblGrid>
                <a:gridCol w="811855">
                  <a:extLst>
                    <a:ext uri="{9D8B030D-6E8A-4147-A177-3AD203B41FA5}">
                      <a16:colId xmlns:a16="http://schemas.microsoft.com/office/drawing/2014/main" val="20000"/>
                    </a:ext>
                  </a:extLst>
                </a:gridCol>
                <a:gridCol w="3027767">
                  <a:extLst>
                    <a:ext uri="{9D8B030D-6E8A-4147-A177-3AD203B41FA5}">
                      <a16:colId xmlns:a16="http://schemas.microsoft.com/office/drawing/2014/main" val="20001"/>
                    </a:ext>
                  </a:extLst>
                </a:gridCol>
                <a:gridCol w="3527965">
                  <a:extLst>
                    <a:ext uri="{9D8B030D-6E8A-4147-A177-3AD203B41FA5}">
                      <a16:colId xmlns:a16="http://schemas.microsoft.com/office/drawing/2014/main" val="20002"/>
                    </a:ext>
                  </a:extLst>
                </a:gridCol>
              </a:tblGrid>
              <a:tr h="370662">
                <a:tc gridSpan="3">
                  <a:txBody>
                    <a:bodyPr/>
                    <a:lstStyle/>
                    <a:p>
                      <a:pPr algn="ctr"/>
                      <a:r>
                        <a:rPr lang="en-GB" sz="1800" dirty="0">
                          <a:solidFill>
                            <a:schemeClr val="tx1"/>
                          </a:solidFill>
                        </a:rPr>
                        <a:t>ROMAN CATHOLIC CHURCH – 7 SACRAMENTS</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hMerge="1">
                  <a:txBody>
                    <a:bodyPr/>
                    <a:lstStyle/>
                    <a:p>
                      <a:endParaRPr lang="en-GB" dirty="0"/>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hMerge="1">
                  <a:txBody>
                    <a:bodyPr/>
                    <a:lstStyle/>
                    <a:p>
                      <a:endParaRPr lang="en-GB" dirty="0"/>
                    </a:p>
                  </a:txBody>
                  <a:tcPr>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822895">
                <a:tc>
                  <a:txBody>
                    <a:bodyPr/>
                    <a:lstStyle/>
                    <a:p>
                      <a:pPr algn="ctr"/>
                      <a:r>
                        <a:rPr lang="en-GB" sz="1800" dirty="0"/>
                        <a:t>1</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MISTPAB</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822895">
                <a:tc>
                  <a:txBody>
                    <a:bodyPr/>
                    <a:lstStyle/>
                    <a:p>
                      <a:pPr algn="ctr"/>
                      <a:r>
                        <a:rPr lang="en-GB" sz="1800" dirty="0"/>
                        <a:t>2</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ARCHIE</a:t>
                      </a:r>
                      <a:r>
                        <a:rPr lang="en-GB" sz="2400" baseline="0" dirty="0"/>
                        <a:t> STU</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822895">
                <a:tc>
                  <a:txBody>
                    <a:bodyPr/>
                    <a:lstStyle/>
                    <a:p>
                      <a:pPr algn="ctr"/>
                      <a:r>
                        <a:rPr lang="en-GB" sz="1800" dirty="0"/>
                        <a:t>3</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FANTOM IRONIC</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3"/>
                  </a:ext>
                </a:extLst>
              </a:tr>
              <a:tr h="822895">
                <a:tc>
                  <a:txBody>
                    <a:bodyPr/>
                    <a:lstStyle/>
                    <a:p>
                      <a:pPr algn="ctr"/>
                      <a:r>
                        <a:rPr lang="en-GB" sz="1800" dirty="0"/>
                        <a:t>4</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CITROEN NICOLAI</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r h="822895">
                <a:tc>
                  <a:txBody>
                    <a:bodyPr/>
                    <a:lstStyle/>
                    <a:p>
                      <a:pPr algn="ctr"/>
                      <a:r>
                        <a:rPr lang="en-GB" sz="1800" dirty="0"/>
                        <a:t>5</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ARA GRIME</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5"/>
                  </a:ext>
                </a:extLst>
              </a:tr>
              <a:tr h="822895">
                <a:tc>
                  <a:txBody>
                    <a:bodyPr/>
                    <a:lstStyle/>
                    <a:p>
                      <a:pPr algn="ctr"/>
                      <a:r>
                        <a:rPr lang="en-GB" sz="1800" dirty="0"/>
                        <a:t>6</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DROOLER SHY</a:t>
                      </a:r>
                    </a:p>
                    <a:p>
                      <a:pPr algn="ctr"/>
                      <a:endParaRPr lang="en-GB" sz="24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6"/>
                  </a:ext>
                </a:extLst>
              </a:tr>
              <a:tr h="822895">
                <a:tc>
                  <a:txBody>
                    <a:bodyPr/>
                    <a:lstStyle/>
                    <a:p>
                      <a:pPr algn="ctr"/>
                      <a:r>
                        <a:rPr lang="en-GB" sz="1800" dirty="0"/>
                        <a:t>7</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pPr algn="ctr"/>
                      <a:r>
                        <a:rPr lang="en-GB" sz="2400" dirty="0"/>
                        <a:t>CHOKING INFESTATION</a:t>
                      </a:r>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tc>
                  <a:txBody>
                    <a:bodyPr/>
                    <a:lstStyle/>
                    <a:p>
                      <a:endParaRPr lang="en-GB" sz="1800" dirty="0"/>
                    </a:p>
                  </a:txBody>
                  <a:tcPr marL="91429" marR="91429" marT="45698" marB="45698">
                    <a:lnL w="381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Rectangle 2"/>
          <p:cNvSpPr/>
          <p:nvPr/>
        </p:nvSpPr>
        <p:spPr>
          <a:xfrm>
            <a:off x="6816725" y="582614"/>
            <a:ext cx="1665288" cy="585787"/>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Baptism</a:t>
            </a:r>
          </a:p>
        </p:txBody>
      </p:sp>
      <p:sp>
        <p:nvSpPr>
          <p:cNvPr id="4" name="Rectangle 3"/>
          <p:cNvSpPr/>
          <p:nvPr/>
        </p:nvSpPr>
        <p:spPr>
          <a:xfrm>
            <a:off x="6159501" y="5646739"/>
            <a:ext cx="3402013" cy="522287"/>
          </a:xfrm>
          <a:prstGeom prst="rect">
            <a:avLst/>
          </a:prstGeom>
          <a:noFill/>
        </p:spPr>
        <p:txBody>
          <a:bodyPr wrap="none">
            <a:spAutoFit/>
          </a:bodyPr>
          <a:lstStyle/>
          <a:p>
            <a:pPr algn="ctr" eaLnBrk="0" fontAlgn="base" hangingPunct="0">
              <a:spcBef>
                <a:spcPct val="0"/>
              </a:spcBef>
              <a:spcAft>
                <a:spcPct val="0"/>
              </a:spcAft>
              <a:defRPr/>
            </a:pPr>
            <a:r>
              <a:rPr lang="en-US" sz="2800" dirty="0">
                <a:ln w="0"/>
                <a:solidFill>
                  <a:srgbClr val="000000"/>
                </a:solidFill>
                <a:effectLst>
                  <a:outerShdw blurRad="38100" dist="19050" dir="2700000" algn="tl" rotWithShape="0">
                    <a:srgbClr val="000000">
                      <a:alpha val="40000"/>
                    </a:srgbClr>
                  </a:outerShdw>
                </a:effectLst>
                <a:latin typeface="Arial" panose="020B0604020202020204" pitchFamily="34" charset="0"/>
              </a:rPr>
              <a:t>Anointing of the sick</a:t>
            </a:r>
          </a:p>
        </p:txBody>
      </p:sp>
      <p:sp>
        <p:nvSpPr>
          <p:cNvPr id="5" name="Rectangle 4"/>
          <p:cNvSpPr/>
          <p:nvPr/>
        </p:nvSpPr>
        <p:spPr>
          <a:xfrm>
            <a:off x="6675439" y="4722813"/>
            <a:ext cx="2371725"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Holy Orders</a:t>
            </a:r>
          </a:p>
        </p:txBody>
      </p:sp>
      <p:sp>
        <p:nvSpPr>
          <p:cNvPr id="6" name="Rectangle 5"/>
          <p:cNvSpPr/>
          <p:nvPr/>
        </p:nvSpPr>
        <p:spPr>
          <a:xfrm>
            <a:off x="6854826" y="3859213"/>
            <a:ext cx="1800225"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Marriage</a:t>
            </a:r>
          </a:p>
        </p:txBody>
      </p:sp>
      <p:sp>
        <p:nvSpPr>
          <p:cNvPr id="7" name="Rectangle 6"/>
          <p:cNvSpPr/>
          <p:nvPr/>
        </p:nvSpPr>
        <p:spPr>
          <a:xfrm>
            <a:off x="6513513" y="3044825"/>
            <a:ext cx="2736850"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Reconciliation</a:t>
            </a:r>
          </a:p>
        </p:txBody>
      </p:sp>
      <p:sp>
        <p:nvSpPr>
          <p:cNvPr id="8" name="Rectangle 7"/>
          <p:cNvSpPr/>
          <p:nvPr/>
        </p:nvSpPr>
        <p:spPr>
          <a:xfrm>
            <a:off x="6513513" y="2254250"/>
            <a:ext cx="2506662"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Confirmation</a:t>
            </a:r>
          </a:p>
        </p:txBody>
      </p:sp>
      <p:sp>
        <p:nvSpPr>
          <p:cNvPr id="9" name="Rectangle 8"/>
          <p:cNvSpPr/>
          <p:nvPr/>
        </p:nvSpPr>
        <p:spPr>
          <a:xfrm>
            <a:off x="6819900" y="1419225"/>
            <a:ext cx="1893888"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panose="020B0604020202020204" pitchFamily="34" charset="0"/>
              </a:rPr>
              <a:t>Eucharist</a:t>
            </a:r>
          </a:p>
        </p:txBody>
      </p:sp>
      <p:sp>
        <p:nvSpPr>
          <p:cNvPr id="10" name="Rectangle 9"/>
          <p:cNvSpPr/>
          <p:nvPr/>
        </p:nvSpPr>
        <p:spPr>
          <a:xfrm>
            <a:off x="8494714" y="495301"/>
            <a:ext cx="454025"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FF0000"/>
                </a:solidFill>
                <a:effectLst>
                  <a:outerShdw blurRad="38100" dist="19050" dir="2700000" algn="tl" rotWithShape="0">
                    <a:srgbClr val="000000">
                      <a:alpha val="40000"/>
                    </a:srgbClr>
                  </a:outerShdw>
                </a:effectLst>
                <a:latin typeface="Arial" panose="020B0604020202020204" pitchFamily="34" charset="0"/>
              </a:rPr>
              <a:t>*</a:t>
            </a:r>
          </a:p>
        </p:txBody>
      </p:sp>
      <p:sp>
        <p:nvSpPr>
          <p:cNvPr id="11" name="Rectangle 10"/>
          <p:cNvSpPr/>
          <p:nvPr/>
        </p:nvSpPr>
        <p:spPr>
          <a:xfrm>
            <a:off x="8736014" y="1419225"/>
            <a:ext cx="454025" cy="922338"/>
          </a:xfrm>
          <a:prstGeom prst="rect">
            <a:avLst/>
          </a:prstGeom>
        </p:spPr>
        <p:txBody>
          <a:bodyPr wrap="none">
            <a:spAutoFit/>
          </a:bodyPr>
          <a:lstStyle/>
          <a:p>
            <a:pPr algn="ctr" eaLnBrk="0" fontAlgn="base" hangingPunct="0">
              <a:spcBef>
                <a:spcPct val="0"/>
              </a:spcBef>
              <a:spcAft>
                <a:spcPct val="0"/>
              </a:spcAft>
              <a:defRPr/>
            </a:pPr>
            <a:r>
              <a:rPr lang="en-US" sz="5400" dirty="0">
                <a:ln w="0"/>
                <a:solidFill>
                  <a:srgbClr val="FF0000"/>
                </a:solidFill>
                <a:effectLst>
                  <a:outerShdw blurRad="38100" dist="19050" dir="2700000" algn="tl" rotWithShape="0">
                    <a:srgbClr val="000000">
                      <a:alpha val="40000"/>
                    </a:srgbClr>
                  </a:outerShdw>
                </a:effectLst>
                <a:latin typeface="Arial" panose="020B0604020202020204" pitchFamily="34" charset="0"/>
              </a:rPr>
              <a:t>*</a:t>
            </a:r>
          </a:p>
        </p:txBody>
      </p:sp>
      <p:sp>
        <p:nvSpPr>
          <p:cNvPr id="12" name="Rectangle 11"/>
          <p:cNvSpPr/>
          <p:nvPr/>
        </p:nvSpPr>
        <p:spPr>
          <a:xfrm>
            <a:off x="1511301" y="6096001"/>
            <a:ext cx="7954963"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FF0000"/>
                </a:solidFill>
                <a:effectLst>
                  <a:outerShdw blurRad="38100" dist="19050" dir="2700000" algn="tl" rotWithShape="0">
                    <a:srgbClr val="000000">
                      <a:alpha val="40000"/>
                    </a:srgbClr>
                  </a:outerShdw>
                </a:effectLst>
                <a:latin typeface="Arial" panose="020B0604020202020204" pitchFamily="34" charset="0"/>
              </a:rPr>
              <a:t>* </a:t>
            </a:r>
            <a:r>
              <a:rPr lang="en-US" sz="2800" dirty="0">
                <a:ln w="0"/>
                <a:solidFill>
                  <a:srgbClr val="FF0000"/>
                </a:solidFill>
                <a:effectLst>
                  <a:outerShdw blurRad="38100" dist="19050" dir="2700000" algn="tl" rotWithShape="0">
                    <a:srgbClr val="000000">
                      <a:alpha val="40000"/>
                    </a:srgbClr>
                  </a:outerShdw>
                </a:effectLst>
                <a:latin typeface="Arial" panose="020B0604020202020204" pitchFamily="34" charset="0"/>
              </a:rPr>
              <a:t>Protestant &amp; Church of England sacraments</a:t>
            </a:r>
          </a:p>
        </p:txBody>
      </p:sp>
    </p:spTree>
    <p:extLst>
      <p:ext uri="{BB962C8B-B14F-4D97-AF65-F5344CB8AC3E}">
        <p14:creationId xmlns:p14="http://schemas.microsoft.com/office/powerpoint/2010/main" val="14496715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844675"/>
            <a:ext cx="4716463"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1844675"/>
            <a:ext cx="557371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151784" y="332657"/>
            <a:ext cx="3960440" cy="1323439"/>
          </a:xfrm>
          <a:prstGeom prst="rect">
            <a:avLst/>
          </a:prstGeom>
          <a:noFill/>
        </p:spPr>
        <p:txBody>
          <a:bodyPr>
            <a:spAutoFit/>
          </a:bodyPr>
          <a:lstStyle/>
          <a:p>
            <a:pPr algn="ctr" eaLnBrk="0" fontAlgn="base" hangingPunct="0">
              <a:spcBef>
                <a:spcPct val="0"/>
              </a:spcBef>
              <a:spcAft>
                <a:spcPct val="0"/>
              </a:spcAft>
              <a:defRPr/>
            </a:pPr>
            <a:r>
              <a:rPr lang="en-US" sz="8000" b="1" dirty="0">
                <a:ln w="6600">
                  <a:solidFill>
                    <a:srgbClr val="333399"/>
                  </a:solidFill>
                  <a:prstDash val="solid"/>
                </a:ln>
                <a:solidFill>
                  <a:srgbClr val="FFFFFF"/>
                </a:solidFill>
                <a:effectLst>
                  <a:outerShdw dist="38100" dir="2700000" algn="tl" rotWithShape="0">
                    <a:srgbClr val="333399"/>
                  </a:outerShdw>
                </a:effectLst>
                <a:latin typeface="Bauhaus 93" panose="04030905020B02020C02" pitchFamily="82" charset="0"/>
              </a:rPr>
              <a:t>Baptism</a:t>
            </a:r>
          </a:p>
        </p:txBody>
      </p:sp>
      <p:sp>
        <p:nvSpPr>
          <p:cNvPr id="93189" name="TextBox 4"/>
          <p:cNvSpPr txBox="1">
            <a:spLocks noChangeArrowheads="1"/>
          </p:cNvSpPr>
          <p:nvPr/>
        </p:nvSpPr>
        <p:spPr bwMode="auto">
          <a:xfrm>
            <a:off x="2351088" y="5229225"/>
            <a:ext cx="7777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1800">
                <a:solidFill>
                  <a:srgbClr val="000000"/>
                </a:solidFill>
              </a:rPr>
              <a:t>Infant Baptism                                                          Believers Baptism</a:t>
            </a:r>
          </a:p>
        </p:txBody>
      </p:sp>
      <p:sp>
        <p:nvSpPr>
          <p:cNvPr id="6" name="Rectangle 5"/>
          <p:cNvSpPr/>
          <p:nvPr/>
        </p:nvSpPr>
        <p:spPr>
          <a:xfrm>
            <a:off x="2684464" y="6021388"/>
            <a:ext cx="6302375" cy="58420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000000"/>
                </a:solidFill>
                <a:effectLst>
                  <a:outerShdw blurRad="38100" dist="19050" dir="2700000" algn="tl" rotWithShape="0">
                    <a:srgbClr val="000000">
                      <a:alpha val="40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Welcom</a:t>
            </a:r>
            <a:r>
              <a:rPr lang="en-US" sz="3200" dirty="0">
                <a:ln w="0"/>
                <a:solidFill>
                  <a:srgbClr val="000000"/>
                </a:solidFill>
                <a:effectLst>
                  <a:outerShdw blurRad="38100" dist="19050" dir="2700000" algn="tl" rotWithShape="0">
                    <a:srgbClr val="000000">
                      <a:alpha val="40000"/>
                    </a:srgbClr>
                  </a:outerShdw>
                </a:effectLst>
                <a:latin typeface="Arial Nova" panose="020B0504020202020204" pitchFamily="34" charset="0"/>
              </a:rPr>
              <a:t>e to the Christian Church!</a:t>
            </a:r>
          </a:p>
        </p:txBody>
      </p:sp>
    </p:spTree>
    <p:extLst>
      <p:ext uri="{BB962C8B-B14F-4D97-AF65-F5344CB8AC3E}">
        <p14:creationId xmlns:p14="http://schemas.microsoft.com/office/powerpoint/2010/main" val="1692186038"/>
      </p:ext>
    </p:extLst>
  </p:cSld>
  <p:clrMapOvr>
    <a:masterClrMapping/>
  </p:clrMapOvr>
  <p:transition spd="med">
    <p:pull/>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86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1625" y="2967039"/>
            <a:ext cx="3968750" cy="923925"/>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rPr>
              <a:t>Why Water?</a:t>
            </a:r>
          </a:p>
        </p:txBody>
      </p:sp>
    </p:spTree>
    <p:extLst>
      <p:ext uri="{BB962C8B-B14F-4D97-AF65-F5344CB8AC3E}">
        <p14:creationId xmlns:p14="http://schemas.microsoft.com/office/powerpoint/2010/main" val="2188266043"/>
      </p:ext>
    </p:extLst>
  </p:cSld>
  <p:clrMapOvr>
    <a:masterClrMapping/>
  </p:clrMapOvr>
  <p:transition spd="slow">
    <p:circl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1588"/>
            <a:ext cx="9199563"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03925" y="2967039"/>
            <a:ext cx="184150" cy="923925"/>
          </a:xfrm>
          <a:prstGeom prst="rect">
            <a:avLst/>
          </a:prstGeom>
          <a:noFill/>
        </p:spPr>
        <p:txBody>
          <a:bodyPr wrap="none">
            <a:spAutoFit/>
          </a:bodyPr>
          <a:lstStyle/>
          <a:p>
            <a:pPr algn="ctr" eaLnBrk="0" fontAlgn="base" hangingPunct="0">
              <a:spcBef>
                <a:spcPct val="0"/>
              </a:spcBef>
              <a:spcAft>
                <a:spcPct val="0"/>
              </a:spcAft>
              <a:defRPr/>
            </a:pPr>
            <a:endPar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endParaRPr>
          </a:p>
        </p:txBody>
      </p:sp>
      <p:sp>
        <p:nvSpPr>
          <p:cNvPr id="4" name="TextBox 3"/>
          <p:cNvSpPr txBox="1">
            <a:spLocks noChangeArrowheads="1"/>
          </p:cNvSpPr>
          <p:nvPr/>
        </p:nvSpPr>
        <p:spPr bwMode="auto">
          <a:xfrm>
            <a:off x="1833564" y="836613"/>
            <a:ext cx="8524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400" b="1">
                <a:solidFill>
                  <a:srgbClr val="000000"/>
                </a:solidFill>
              </a:rPr>
              <a:t>Infant Baptism:-</a:t>
            </a:r>
          </a:p>
          <a:p>
            <a:pPr eaLnBrk="0" fontAlgn="base" hangingPunct="0">
              <a:spcBef>
                <a:spcPct val="0"/>
              </a:spcBef>
              <a:spcAft>
                <a:spcPct val="0"/>
              </a:spcAft>
              <a:buNone/>
            </a:pPr>
            <a:r>
              <a:rPr lang="en-GB" altLang="en-US" sz="2400" b="1">
                <a:solidFill>
                  <a:srgbClr val="000000"/>
                </a:solidFill>
              </a:rPr>
              <a:t>C of E</a:t>
            </a:r>
          </a:p>
          <a:p>
            <a:pPr eaLnBrk="0" fontAlgn="base" hangingPunct="0">
              <a:spcBef>
                <a:spcPct val="0"/>
              </a:spcBef>
              <a:spcAft>
                <a:spcPct val="0"/>
              </a:spcAft>
              <a:buNone/>
            </a:pPr>
            <a:r>
              <a:rPr lang="en-GB" altLang="en-US" sz="2400" b="1">
                <a:solidFill>
                  <a:srgbClr val="000000"/>
                </a:solidFill>
              </a:rPr>
              <a:t>RC</a:t>
            </a:r>
          </a:p>
          <a:p>
            <a:pPr eaLnBrk="0" fontAlgn="base" hangingPunct="0">
              <a:spcBef>
                <a:spcPct val="0"/>
              </a:spcBef>
              <a:spcAft>
                <a:spcPct val="0"/>
              </a:spcAft>
              <a:buNone/>
            </a:pPr>
            <a:r>
              <a:rPr lang="en-GB" altLang="en-US" sz="2400" b="1">
                <a:solidFill>
                  <a:srgbClr val="000000"/>
                </a:solidFill>
              </a:rPr>
              <a:t>Orthadox</a:t>
            </a:r>
          </a:p>
          <a:p>
            <a:pPr eaLnBrk="0" fontAlgn="base" hangingPunct="0">
              <a:spcBef>
                <a:spcPct val="0"/>
              </a:spcBef>
              <a:spcAft>
                <a:spcPct val="0"/>
              </a:spcAft>
              <a:buNone/>
            </a:pPr>
            <a:r>
              <a:rPr lang="en-GB" altLang="en-US" sz="2400" b="1">
                <a:solidFill>
                  <a:srgbClr val="000000"/>
                </a:solidFill>
              </a:rPr>
              <a:t>Also known as a “Christening”. The ritual allows the baby to receive God’s blessing. The baby’s parents make promises to bring the child up as a Christian.</a:t>
            </a:r>
          </a:p>
          <a:p>
            <a:pPr eaLnBrk="0" fontAlgn="base" hangingPunct="0">
              <a:spcBef>
                <a:spcPct val="0"/>
              </a:spcBef>
              <a:spcAft>
                <a:spcPct val="0"/>
              </a:spcAft>
              <a:buNone/>
            </a:pPr>
            <a:r>
              <a:rPr lang="en-GB" altLang="en-US" sz="2400" b="1">
                <a:solidFill>
                  <a:srgbClr val="000000"/>
                </a:solidFill>
              </a:rPr>
              <a:t>Practised since the first year of Christian history.</a:t>
            </a:r>
          </a:p>
          <a:p>
            <a:pPr eaLnBrk="0" fontAlgn="base" hangingPunct="0">
              <a:spcBef>
                <a:spcPct val="0"/>
              </a:spcBef>
              <a:spcAft>
                <a:spcPct val="0"/>
              </a:spcAft>
              <a:buNone/>
            </a:pPr>
            <a:r>
              <a:rPr lang="en-GB" altLang="en-US" sz="2400" b="1">
                <a:solidFill>
                  <a:srgbClr val="000000"/>
                </a:solidFill>
              </a:rPr>
              <a:t>Followed by the ritual of confirmation.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4414" y="4252913"/>
            <a:ext cx="52673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66905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1588"/>
            <a:ext cx="9199563"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03925" y="2967039"/>
            <a:ext cx="184150" cy="923925"/>
          </a:xfrm>
          <a:prstGeom prst="rect">
            <a:avLst/>
          </a:prstGeom>
          <a:noFill/>
        </p:spPr>
        <p:txBody>
          <a:bodyPr wrap="none">
            <a:spAutoFit/>
          </a:bodyPr>
          <a:lstStyle/>
          <a:p>
            <a:pPr algn="ctr" eaLnBrk="0" fontAlgn="base" hangingPunct="0">
              <a:spcBef>
                <a:spcPct val="0"/>
              </a:spcBef>
              <a:spcAft>
                <a:spcPct val="0"/>
              </a:spcAft>
              <a:defRPr/>
            </a:pPr>
            <a:endParaRPr lang="en-US" sz="5400" dirty="0">
              <a:ln w="0"/>
              <a:solidFill>
                <a:srgbClr val="000000"/>
              </a:solidFill>
              <a:effectLst>
                <a:outerShdw blurRad="38100" dist="19050" dir="2700000" algn="tl" rotWithShape="0">
                  <a:srgbClr val="000000">
                    <a:alpha val="40000"/>
                  </a:srgbClr>
                </a:outerShdw>
              </a:effectLst>
              <a:latin typeface="Arial" panose="020B0604020202020204" pitchFamily="34" charset="0"/>
            </a:endParaRPr>
          </a:p>
        </p:txBody>
      </p:sp>
      <p:sp>
        <p:nvSpPr>
          <p:cNvPr id="4" name="TextBox 3"/>
          <p:cNvSpPr txBox="1">
            <a:spLocks noChangeArrowheads="1"/>
          </p:cNvSpPr>
          <p:nvPr/>
        </p:nvSpPr>
        <p:spPr bwMode="auto">
          <a:xfrm>
            <a:off x="1833564" y="836613"/>
            <a:ext cx="85248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GB" altLang="en-US" sz="2400" b="1">
                <a:solidFill>
                  <a:srgbClr val="000000"/>
                </a:solidFill>
              </a:rPr>
              <a:t>Believer’s Baptism:-</a:t>
            </a:r>
          </a:p>
          <a:p>
            <a:pPr eaLnBrk="0" fontAlgn="base" hangingPunct="0">
              <a:spcBef>
                <a:spcPct val="0"/>
              </a:spcBef>
              <a:spcAft>
                <a:spcPct val="0"/>
              </a:spcAft>
              <a:buNone/>
            </a:pPr>
            <a:r>
              <a:rPr lang="en-GB" altLang="en-US" sz="2400" b="1">
                <a:solidFill>
                  <a:srgbClr val="000000"/>
                </a:solidFill>
              </a:rPr>
              <a:t>Baptist</a:t>
            </a:r>
          </a:p>
          <a:p>
            <a:pPr eaLnBrk="0" fontAlgn="base" hangingPunct="0">
              <a:spcBef>
                <a:spcPct val="0"/>
              </a:spcBef>
              <a:spcAft>
                <a:spcPct val="0"/>
              </a:spcAft>
              <a:buNone/>
            </a:pPr>
            <a:r>
              <a:rPr lang="en-GB" altLang="en-US" sz="2400" b="1">
                <a:solidFill>
                  <a:srgbClr val="000000"/>
                </a:solidFill>
              </a:rPr>
              <a:t>Pentecostal Churches</a:t>
            </a:r>
          </a:p>
          <a:p>
            <a:pPr eaLnBrk="0" fontAlgn="base" hangingPunct="0">
              <a:spcBef>
                <a:spcPct val="0"/>
              </a:spcBef>
              <a:spcAft>
                <a:spcPct val="0"/>
              </a:spcAft>
              <a:buNone/>
            </a:pPr>
            <a:r>
              <a:rPr lang="en-GB" altLang="en-US" sz="2400" b="1">
                <a:solidFill>
                  <a:srgbClr val="000000"/>
                </a:solidFill>
              </a:rPr>
              <a:t>Emphasis on person making a conscious decision to be baptised. Baptised as adults. They believe the grace of God comes through their expression of faith rather than the ritual itself.</a:t>
            </a:r>
          </a:p>
          <a:p>
            <a:pPr eaLnBrk="0" fontAlgn="base" hangingPunct="0">
              <a:spcBef>
                <a:spcPct val="0"/>
              </a:spcBef>
              <a:spcAft>
                <a:spcPct val="0"/>
              </a:spcAft>
              <a:buNone/>
            </a:pPr>
            <a:r>
              <a:rPr lang="en-GB" altLang="en-US" sz="2400" b="1">
                <a:solidFill>
                  <a:srgbClr val="000000"/>
                </a:solidFill>
              </a:rPr>
              <a:t>Jesus was baptised as an adult.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2701" y="4025901"/>
            <a:ext cx="436086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2-Point Star 6"/>
          <p:cNvSpPr/>
          <p:nvPr/>
        </p:nvSpPr>
        <p:spPr>
          <a:xfrm>
            <a:off x="8154989" y="3883026"/>
            <a:ext cx="2574925" cy="1922463"/>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FF0000"/>
                </a:solidFill>
                <a:latin typeface="Arial"/>
              </a:rPr>
              <a:t>More information on pages 71 &amp; 73!</a:t>
            </a:r>
          </a:p>
        </p:txBody>
      </p:sp>
    </p:spTree>
    <p:extLst>
      <p:ext uri="{BB962C8B-B14F-4D97-AF65-F5344CB8AC3E}">
        <p14:creationId xmlns:p14="http://schemas.microsoft.com/office/powerpoint/2010/main" val="4031993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47" y="442233"/>
            <a:ext cx="9464106" cy="5904779"/>
          </a:xfrm>
          <a:prstGeom prst="rect">
            <a:avLst/>
          </a:prstGeom>
        </p:spPr>
      </p:pic>
    </p:spTree>
    <p:extLst>
      <p:ext uri="{BB962C8B-B14F-4D97-AF65-F5344CB8AC3E}">
        <p14:creationId xmlns:p14="http://schemas.microsoft.com/office/powerpoint/2010/main" val="4589001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389" y="333375"/>
            <a:ext cx="8785225" cy="3416300"/>
          </a:xfrm>
          <a:prstGeom prst="rect">
            <a:avLst/>
          </a:prstGeom>
          <a:noFill/>
          <a:ln>
            <a:solidFill>
              <a:schemeClr val="accent6">
                <a:lumMod val="50000"/>
              </a:schemeClr>
            </a:solidFill>
          </a:ln>
        </p:spPr>
        <p:txBody>
          <a:bodyPr>
            <a:spAutoFit/>
          </a:bodyPr>
          <a:lstStyle/>
          <a:p>
            <a:pPr eaLnBrk="0" fontAlgn="base" hangingPunct="0">
              <a:spcBef>
                <a:spcPct val="0"/>
              </a:spcBef>
              <a:spcAft>
                <a:spcPct val="0"/>
              </a:spcAft>
              <a:defRPr/>
            </a:pPr>
            <a:r>
              <a:rPr lang="en-GB" sz="2400" dirty="0">
                <a:solidFill>
                  <a:srgbClr val="000000"/>
                </a:solidFill>
                <a:latin typeface="Arial" panose="020B0604020202020204" pitchFamily="34" charset="0"/>
              </a:rPr>
              <a:t>Baptism _______ the way for a person to become a full ________ of the Christian __________. In most ___________ a person needs to be baptised before they can share in the __________ or communion.</a:t>
            </a:r>
          </a:p>
          <a:p>
            <a:pPr eaLnBrk="0" fontAlgn="base" hangingPunct="0">
              <a:spcBef>
                <a:spcPct val="0"/>
              </a:spcBef>
              <a:spcAft>
                <a:spcPct val="0"/>
              </a:spcAft>
              <a:defRPr/>
            </a:pPr>
            <a:endParaRPr lang="en-GB" sz="2400" dirty="0">
              <a:solidFill>
                <a:srgbClr val="000000"/>
              </a:solidFill>
              <a:latin typeface="Arial" panose="020B0604020202020204" pitchFamily="34" charset="0"/>
            </a:endParaRPr>
          </a:p>
          <a:p>
            <a:pPr eaLnBrk="0" fontAlgn="base" hangingPunct="0">
              <a:spcBef>
                <a:spcPct val="0"/>
              </a:spcBef>
              <a:spcAft>
                <a:spcPct val="0"/>
              </a:spcAft>
              <a:defRPr/>
            </a:pPr>
            <a:r>
              <a:rPr lang="en-GB" sz="2400" dirty="0">
                <a:solidFill>
                  <a:srgbClr val="000000"/>
                </a:solidFill>
                <a:latin typeface="Arial" panose="020B0604020202020204" pitchFamily="34" charset="0"/>
              </a:rPr>
              <a:t>For most Christians baptism is _______ of removal of sin and a real __________ by washing away of sin. In the __________ Catholic Church baptism is believed to wash away _______ Sin and is seen as necessary for __________.</a:t>
            </a:r>
          </a:p>
        </p:txBody>
      </p:sp>
      <p:sp>
        <p:nvSpPr>
          <p:cNvPr id="3" name="TextBox 2"/>
          <p:cNvSpPr txBox="1"/>
          <p:nvPr/>
        </p:nvSpPr>
        <p:spPr>
          <a:xfrm>
            <a:off x="1703388" y="4149725"/>
            <a:ext cx="8640762" cy="922338"/>
          </a:xfrm>
          <a:prstGeom prst="rect">
            <a:avLst/>
          </a:prstGeom>
          <a:noFill/>
          <a:ln>
            <a:solidFill>
              <a:schemeClr val="accent6">
                <a:lumMod val="50000"/>
              </a:schemeClr>
            </a:solidFill>
          </a:ln>
        </p:spPr>
        <p:txBody>
          <a:bodyPr>
            <a:spAutoFit/>
          </a:bodyPr>
          <a:lstStyle/>
          <a:p>
            <a:pPr eaLnBrk="0" fontAlgn="base" hangingPunct="0">
              <a:spcBef>
                <a:spcPct val="0"/>
              </a:spcBef>
              <a:spcAft>
                <a:spcPct val="0"/>
              </a:spcAft>
              <a:defRPr/>
            </a:pPr>
            <a:r>
              <a:rPr lang="en-GB" dirty="0">
                <a:solidFill>
                  <a:srgbClr val="000000"/>
                </a:solidFill>
                <a:latin typeface="Arial" panose="020B0604020202020204" pitchFamily="34" charset="0"/>
              </a:rPr>
              <a:t>Roman        opens         symbolic        Original       member         transformation   </a:t>
            </a:r>
          </a:p>
          <a:p>
            <a:pP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Squirrels         community       denominations            salvation        Eucharist       </a:t>
            </a:r>
          </a:p>
        </p:txBody>
      </p:sp>
    </p:spTree>
    <p:extLst>
      <p:ext uri="{BB962C8B-B14F-4D97-AF65-F5344CB8AC3E}">
        <p14:creationId xmlns:p14="http://schemas.microsoft.com/office/powerpoint/2010/main" val="2689540022"/>
      </p:ext>
    </p:extLst>
  </p:cSld>
  <p:clrMapOvr>
    <a:masterClrMapping/>
  </p:clrMapOvr>
  <p:transition spd="slow">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98306" name="Picture 2" descr="girl_praying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88" y="-22225"/>
            <a:ext cx="49149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19536" y="332656"/>
            <a:ext cx="3570208" cy="341632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Why</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Do</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Christians</a:t>
            </a:r>
          </a:p>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Pray?</a:t>
            </a:r>
          </a:p>
        </p:txBody>
      </p:sp>
    </p:spTree>
    <p:extLst>
      <p:ext uri="{BB962C8B-B14F-4D97-AF65-F5344CB8AC3E}">
        <p14:creationId xmlns:p14="http://schemas.microsoft.com/office/powerpoint/2010/main" val="381972172"/>
      </p:ext>
    </p:extLst>
  </p:cSld>
  <p:clrMapOvr>
    <a:masterClrMapping/>
  </p:clrMapOvr>
  <p:transition spd="slow">
    <p:checke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1451" y="981075"/>
          <a:ext cx="6767513" cy="4572000"/>
        </p:xfrm>
        <a:graphic>
          <a:graphicData uri="http://schemas.openxmlformats.org/drawingml/2006/table">
            <a:tbl>
              <a:tblPr firstRow="1" firstCol="1" lastRow="1" lastCol="1" bandRow="1" bandCol="1">
                <a:tableStyleId>{5C22544A-7EE6-4342-B048-85BDC9FD1C3A}</a:tableStyleId>
              </a:tblPr>
              <a:tblGrid>
                <a:gridCol w="6767513">
                  <a:extLst>
                    <a:ext uri="{9D8B030D-6E8A-4147-A177-3AD203B41FA5}">
                      <a16:colId xmlns:a16="http://schemas.microsoft.com/office/drawing/2014/main" val="20000"/>
                    </a:ext>
                  </a:extLst>
                </a:gridCol>
              </a:tblGrid>
              <a:tr h="0">
                <a:tc>
                  <a:txBody>
                    <a:bodyPr/>
                    <a:lstStyle/>
                    <a:p>
                      <a:pPr>
                        <a:spcAft>
                          <a:spcPts val="0"/>
                        </a:spcAft>
                        <a:tabLst>
                          <a:tab pos="1304925" algn="l"/>
                        </a:tabLst>
                      </a:pPr>
                      <a:r>
                        <a:rPr lang="en-GB" sz="2000" dirty="0">
                          <a:solidFill>
                            <a:schemeClr val="tx1"/>
                          </a:solidFill>
                          <a:effectLst/>
                        </a:rPr>
                        <a:t>Prayer way is a speaking of God to.</a:t>
                      </a:r>
                      <a:endParaRPr lang="en-GB" sz="2000" dirty="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0"/>
                  </a:ext>
                </a:extLst>
              </a:tr>
              <a:tr h="0">
                <a:tc>
                  <a:txBody>
                    <a:bodyPr/>
                    <a:lstStyle/>
                    <a:p>
                      <a:pPr>
                        <a:spcAft>
                          <a:spcPts val="0"/>
                        </a:spcAft>
                        <a:tabLst>
                          <a:tab pos="1304925" algn="l"/>
                        </a:tabLst>
                      </a:pPr>
                      <a:r>
                        <a:rPr lang="en-GB" sz="2000">
                          <a:solidFill>
                            <a:schemeClr val="tx1"/>
                          </a:solidFill>
                          <a:effectLst/>
                        </a:rPr>
                        <a:t> </a:t>
                      </a:r>
                    </a:p>
                    <a:p>
                      <a:pPr>
                        <a:spcAft>
                          <a:spcPts val="0"/>
                        </a:spcAft>
                        <a:tabLst>
                          <a:tab pos="1304925" algn="l"/>
                        </a:tabLst>
                      </a:pPr>
                      <a:r>
                        <a:rPr lang="en-GB" sz="2000">
                          <a:solidFill>
                            <a:schemeClr val="tx1"/>
                          </a:solidFill>
                          <a:effectLst/>
                        </a:rPr>
                        <a:t> </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1"/>
                  </a:ext>
                </a:extLst>
              </a:tr>
              <a:tr h="0">
                <a:tc>
                  <a:txBody>
                    <a:bodyPr/>
                    <a:lstStyle/>
                    <a:p>
                      <a:pPr>
                        <a:spcAft>
                          <a:spcPts val="0"/>
                        </a:spcAft>
                        <a:tabLst>
                          <a:tab pos="1304925" algn="l"/>
                        </a:tabLst>
                      </a:pPr>
                      <a:r>
                        <a:rPr lang="en-GB" sz="2000">
                          <a:solidFill>
                            <a:schemeClr val="tx1"/>
                          </a:solidFill>
                          <a:effectLst/>
                        </a:rPr>
                        <a:t>Taught Jesus his disciples to special say a prayer.</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2"/>
                  </a:ext>
                </a:extLst>
              </a:tr>
              <a:tr h="0">
                <a:tc>
                  <a:txBody>
                    <a:bodyPr/>
                    <a:lstStyle/>
                    <a:p>
                      <a:pPr>
                        <a:spcAft>
                          <a:spcPts val="0"/>
                        </a:spcAft>
                        <a:tabLst>
                          <a:tab pos="1304925" algn="l"/>
                        </a:tabLst>
                      </a:pPr>
                      <a:r>
                        <a:rPr lang="en-GB" sz="2000">
                          <a:solidFill>
                            <a:schemeClr val="tx1"/>
                          </a:solidFill>
                          <a:effectLst/>
                        </a:rPr>
                        <a:t> </a:t>
                      </a:r>
                    </a:p>
                    <a:p>
                      <a:pPr>
                        <a:spcAft>
                          <a:spcPts val="0"/>
                        </a:spcAft>
                        <a:tabLst>
                          <a:tab pos="1304925" algn="l"/>
                        </a:tabLst>
                      </a:pPr>
                      <a:r>
                        <a:rPr lang="en-GB" sz="2000">
                          <a:solidFill>
                            <a:schemeClr val="tx1"/>
                          </a:solidFill>
                          <a:effectLst/>
                        </a:rPr>
                        <a:t> </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3"/>
                  </a:ext>
                </a:extLst>
              </a:tr>
              <a:tr h="0">
                <a:tc>
                  <a:txBody>
                    <a:bodyPr/>
                    <a:lstStyle/>
                    <a:p>
                      <a:pPr>
                        <a:spcAft>
                          <a:spcPts val="0"/>
                        </a:spcAft>
                        <a:tabLst>
                          <a:tab pos="1304925" algn="l"/>
                        </a:tabLst>
                      </a:pPr>
                      <a:r>
                        <a:rPr lang="en-GB" sz="2000">
                          <a:solidFill>
                            <a:schemeClr val="tx1"/>
                          </a:solidFill>
                          <a:effectLst/>
                        </a:rPr>
                        <a:t>Called it is Lord’s The Prayer.</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4"/>
                  </a:ext>
                </a:extLst>
              </a:tr>
              <a:tr h="0">
                <a:tc>
                  <a:txBody>
                    <a:bodyPr/>
                    <a:lstStyle/>
                    <a:p>
                      <a:pPr>
                        <a:spcAft>
                          <a:spcPts val="0"/>
                        </a:spcAft>
                        <a:tabLst>
                          <a:tab pos="1304925" algn="l"/>
                        </a:tabLst>
                      </a:pPr>
                      <a:r>
                        <a:rPr lang="en-GB" sz="2000">
                          <a:solidFill>
                            <a:schemeClr val="tx1"/>
                          </a:solidFill>
                          <a:effectLst/>
                        </a:rPr>
                        <a:t> </a:t>
                      </a:r>
                    </a:p>
                    <a:p>
                      <a:pPr>
                        <a:spcAft>
                          <a:spcPts val="0"/>
                        </a:spcAft>
                        <a:tabLst>
                          <a:tab pos="1304925" algn="l"/>
                        </a:tabLst>
                      </a:pPr>
                      <a:r>
                        <a:rPr lang="en-GB" sz="2000">
                          <a:solidFill>
                            <a:schemeClr val="tx1"/>
                          </a:solidFill>
                          <a:effectLst/>
                        </a:rPr>
                        <a:t> </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5"/>
                  </a:ext>
                </a:extLst>
              </a:tr>
              <a:tr h="0">
                <a:tc>
                  <a:txBody>
                    <a:bodyPr/>
                    <a:lstStyle/>
                    <a:p>
                      <a:pPr>
                        <a:spcAft>
                          <a:spcPts val="0"/>
                        </a:spcAft>
                        <a:tabLst>
                          <a:tab pos="1304925" algn="l"/>
                        </a:tabLst>
                      </a:pPr>
                      <a:r>
                        <a:rPr lang="en-GB" sz="2000">
                          <a:solidFill>
                            <a:schemeClr val="tx1"/>
                          </a:solidFill>
                          <a:effectLst/>
                        </a:rPr>
                        <a:t>Christians use prayers set and might also they personal their say own prayers.</a:t>
                      </a:r>
                      <a:endParaRPr lang="en-GB" sz="200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6"/>
                  </a:ext>
                </a:extLst>
              </a:tr>
              <a:tr h="0">
                <a:tc>
                  <a:txBody>
                    <a:bodyPr/>
                    <a:lstStyle/>
                    <a:p>
                      <a:pPr>
                        <a:spcAft>
                          <a:spcPts val="0"/>
                        </a:spcAft>
                        <a:tabLst>
                          <a:tab pos="1304925" algn="l"/>
                        </a:tabLst>
                      </a:pPr>
                      <a:r>
                        <a:rPr lang="en-GB" sz="2000" dirty="0">
                          <a:solidFill>
                            <a:schemeClr val="tx1"/>
                          </a:solidFill>
                          <a:effectLst/>
                        </a:rPr>
                        <a:t> </a:t>
                      </a:r>
                    </a:p>
                    <a:p>
                      <a:pPr>
                        <a:spcAft>
                          <a:spcPts val="0"/>
                        </a:spcAft>
                        <a:tabLst>
                          <a:tab pos="1304925" algn="l"/>
                        </a:tabLst>
                      </a:pPr>
                      <a:r>
                        <a:rPr lang="en-GB" sz="2000" dirty="0">
                          <a:solidFill>
                            <a:schemeClr val="tx1"/>
                          </a:solidFill>
                          <a:effectLst/>
                        </a:rPr>
                        <a:t> </a:t>
                      </a:r>
                    </a:p>
                    <a:p>
                      <a:pPr>
                        <a:spcAft>
                          <a:spcPts val="0"/>
                        </a:spcAft>
                        <a:tabLst>
                          <a:tab pos="1304925" algn="l"/>
                        </a:tabLst>
                      </a:pPr>
                      <a:r>
                        <a:rPr lang="en-GB" sz="2000" dirty="0">
                          <a:solidFill>
                            <a:schemeClr val="tx1"/>
                          </a:solidFill>
                          <a:effectLst/>
                        </a:rPr>
                        <a:t> </a:t>
                      </a:r>
                    </a:p>
                    <a:p>
                      <a:pPr>
                        <a:spcAft>
                          <a:spcPts val="0"/>
                        </a:spcAft>
                        <a:tabLst>
                          <a:tab pos="1304925" algn="l"/>
                        </a:tabLst>
                      </a:pPr>
                      <a:r>
                        <a:rPr lang="en-GB" sz="2000" dirty="0">
                          <a:solidFill>
                            <a:schemeClr val="tx1"/>
                          </a:solidFill>
                          <a:effectLst/>
                        </a:rPr>
                        <a:t> </a:t>
                      </a:r>
                      <a:endParaRPr lang="en-GB" sz="2000" dirty="0">
                        <a:solidFill>
                          <a:schemeClr val="tx1"/>
                        </a:solidFill>
                        <a:effectLst/>
                        <a:latin typeface="Arial" panose="020B0604020202020204" pitchFamily="34" charset="0"/>
                        <a:ea typeface="Times New Roman" panose="02020603050405020304" pitchFamily="18" charset="0"/>
                      </a:endParaRPr>
                    </a:p>
                  </a:txBody>
                  <a:tcPr marL="68590" marR="6859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758672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100354" name="TextBox 1"/>
          <p:cNvSpPr txBox="1">
            <a:spLocks noChangeArrowheads="1"/>
          </p:cNvSpPr>
          <p:nvPr/>
        </p:nvSpPr>
        <p:spPr bwMode="auto">
          <a:xfrm>
            <a:off x="2336800" y="1268414"/>
            <a:ext cx="76708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GB" altLang="en-US">
                <a:solidFill>
                  <a:srgbClr val="000000"/>
                </a:solidFill>
                <a:latin typeface="Arial Black" panose="020B0A04020102020204" pitchFamily="34" charset="0"/>
              </a:rPr>
              <a:t>Christianity also teaches that God is _______________, meaning He is ____________ with the __________ and human____________. By acting in this way God shows His ______________ (love and ___________ towards __________) and His ______________.  In the Bible, God is often shown to have relationships with ____________ through __________, ___________ and the presence of the ____________ ____________. So Christianity understands Him to be a ______________ God.</a:t>
            </a:r>
          </a:p>
        </p:txBody>
      </p:sp>
      <p:sp>
        <p:nvSpPr>
          <p:cNvPr id="3" name="TextBox 2"/>
          <p:cNvSpPr txBox="1"/>
          <p:nvPr/>
        </p:nvSpPr>
        <p:spPr>
          <a:xfrm>
            <a:off x="1749426" y="4114800"/>
            <a:ext cx="8609013" cy="369888"/>
          </a:xfrm>
          <a:prstGeom prst="rect">
            <a:avLst/>
          </a:prstGeom>
          <a:solidFill>
            <a:schemeClr val="accent6">
              <a:lumMod val="60000"/>
              <a:lumOff val="40000"/>
            </a:schemeClr>
          </a:solidFill>
        </p:spPr>
        <p:txBody>
          <a:bodyPr>
            <a:spAutoFit/>
          </a:bodyPr>
          <a:lstStyle/>
          <a:p>
            <a:pPr>
              <a:defRPr/>
            </a:pPr>
            <a:endParaRPr lang="en-GB" dirty="0">
              <a:solidFill>
                <a:prstClr val="black"/>
              </a:solidFill>
              <a:latin typeface="Calibri" panose="020F0502020204030204"/>
            </a:endParaRPr>
          </a:p>
        </p:txBody>
      </p:sp>
      <p:sp>
        <p:nvSpPr>
          <p:cNvPr id="4" name="Rectangle 3"/>
          <p:cNvSpPr/>
          <p:nvPr/>
        </p:nvSpPr>
        <p:spPr>
          <a:xfrm>
            <a:off x="8340322" y="5244652"/>
            <a:ext cx="2006063"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personal</a:t>
            </a:r>
          </a:p>
        </p:txBody>
      </p:sp>
      <p:sp>
        <p:nvSpPr>
          <p:cNvPr id="5" name="Rectangle 4"/>
          <p:cNvSpPr/>
          <p:nvPr/>
        </p:nvSpPr>
        <p:spPr>
          <a:xfrm>
            <a:off x="3695743" y="4466546"/>
            <a:ext cx="236346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immanent</a:t>
            </a:r>
          </a:p>
        </p:txBody>
      </p:sp>
      <p:sp>
        <p:nvSpPr>
          <p:cNvPr id="6" name="Rectangle 5"/>
          <p:cNvSpPr/>
          <p:nvPr/>
        </p:nvSpPr>
        <p:spPr>
          <a:xfrm>
            <a:off x="3776357" y="5184494"/>
            <a:ext cx="1722972"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prayers</a:t>
            </a:r>
          </a:p>
        </p:txBody>
      </p:sp>
      <p:sp>
        <p:nvSpPr>
          <p:cNvPr id="7" name="Rectangle 6"/>
          <p:cNvSpPr/>
          <p:nvPr/>
        </p:nvSpPr>
        <p:spPr>
          <a:xfrm>
            <a:off x="1738837" y="4827835"/>
            <a:ext cx="186172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humans</a:t>
            </a:r>
          </a:p>
        </p:txBody>
      </p:sp>
      <p:sp>
        <p:nvSpPr>
          <p:cNvPr id="8" name="Rectangle 7"/>
          <p:cNvSpPr/>
          <p:nvPr/>
        </p:nvSpPr>
        <p:spPr>
          <a:xfrm>
            <a:off x="1689364" y="4466546"/>
            <a:ext cx="1966565"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involved</a:t>
            </a:r>
          </a:p>
        </p:txBody>
      </p:sp>
      <p:sp>
        <p:nvSpPr>
          <p:cNvPr id="9" name="Rectangle 8"/>
          <p:cNvSpPr/>
          <p:nvPr/>
        </p:nvSpPr>
        <p:spPr>
          <a:xfrm>
            <a:off x="8474061" y="4417678"/>
            <a:ext cx="1117935"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Holy</a:t>
            </a:r>
          </a:p>
        </p:txBody>
      </p:sp>
      <p:sp>
        <p:nvSpPr>
          <p:cNvPr id="10" name="Rectangle 9"/>
          <p:cNvSpPr/>
          <p:nvPr/>
        </p:nvSpPr>
        <p:spPr>
          <a:xfrm>
            <a:off x="6028202" y="4892592"/>
            <a:ext cx="1539524"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beings</a:t>
            </a:r>
          </a:p>
        </p:txBody>
      </p:sp>
      <p:sp>
        <p:nvSpPr>
          <p:cNvPr id="11" name="Rectangle 10"/>
          <p:cNvSpPr/>
          <p:nvPr/>
        </p:nvSpPr>
        <p:spPr>
          <a:xfrm>
            <a:off x="8697657" y="3962736"/>
            <a:ext cx="1283044"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Spirit</a:t>
            </a:r>
          </a:p>
        </p:txBody>
      </p:sp>
      <p:sp>
        <p:nvSpPr>
          <p:cNvPr id="12" name="Rectangle 11"/>
          <p:cNvSpPr/>
          <p:nvPr/>
        </p:nvSpPr>
        <p:spPr>
          <a:xfrm>
            <a:off x="4773242" y="3945043"/>
            <a:ext cx="1626086"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people</a:t>
            </a:r>
          </a:p>
        </p:txBody>
      </p:sp>
      <p:sp>
        <p:nvSpPr>
          <p:cNvPr id="13" name="Rectangle 12"/>
          <p:cNvSpPr/>
          <p:nvPr/>
        </p:nvSpPr>
        <p:spPr>
          <a:xfrm>
            <a:off x="6399980" y="4438363"/>
            <a:ext cx="139095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world</a:t>
            </a:r>
          </a:p>
        </p:txBody>
      </p:sp>
      <p:sp>
        <p:nvSpPr>
          <p:cNvPr id="14" name="Rectangle 13"/>
          <p:cNvSpPr/>
          <p:nvPr/>
        </p:nvSpPr>
        <p:spPr>
          <a:xfrm>
            <a:off x="1742500" y="3959571"/>
            <a:ext cx="2883482"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benevolence</a:t>
            </a:r>
          </a:p>
        </p:txBody>
      </p:sp>
      <p:sp>
        <p:nvSpPr>
          <p:cNvPr id="15" name="Rectangle 14"/>
          <p:cNvSpPr/>
          <p:nvPr/>
        </p:nvSpPr>
        <p:spPr>
          <a:xfrm>
            <a:off x="1671448" y="5214573"/>
            <a:ext cx="2028440"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kindness</a:t>
            </a:r>
          </a:p>
        </p:txBody>
      </p:sp>
      <p:sp>
        <p:nvSpPr>
          <p:cNvPr id="16" name="Rectangle 15"/>
          <p:cNvSpPr/>
          <p:nvPr/>
        </p:nvSpPr>
        <p:spPr>
          <a:xfrm>
            <a:off x="7800867" y="4804750"/>
            <a:ext cx="2470100"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judgement</a:t>
            </a:r>
          </a:p>
        </p:txBody>
      </p:sp>
      <p:sp>
        <p:nvSpPr>
          <p:cNvPr id="17" name="Rectangle 16"/>
          <p:cNvSpPr/>
          <p:nvPr/>
        </p:nvSpPr>
        <p:spPr>
          <a:xfrm>
            <a:off x="6610583" y="3959571"/>
            <a:ext cx="1611660"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visions</a:t>
            </a:r>
          </a:p>
        </p:txBody>
      </p:sp>
      <p:sp>
        <p:nvSpPr>
          <p:cNvPr id="18" name="Rectangle 17"/>
          <p:cNvSpPr/>
          <p:nvPr/>
        </p:nvSpPr>
        <p:spPr>
          <a:xfrm>
            <a:off x="3677913" y="4850971"/>
            <a:ext cx="2171108" cy="692497"/>
          </a:xfrm>
          <a:prstGeom prst="rect">
            <a:avLst/>
          </a:prstGeom>
          <a:noFill/>
        </p:spPr>
        <p:txBody>
          <a:bodyPr wrap="none" lIns="68580" tIns="34290" rIns="68580" bIns="34290">
            <a:spAutoFit/>
          </a:bodyPr>
          <a:lstStyle/>
          <a:p>
            <a:pPr algn="ctr">
              <a:defRPr/>
            </a:pPr>
            <a:r>
              <a:rPr lang="en-US" sz="4050" b="1"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sandwich</a:t>
            </a:r>
          </a:p>
        </p:txBody>
      </p:sp>
    </p:spTree>
    <p:extLst>
      <p:ext uri="{BB962C8B-B14F-4D97-AF65-F5344CB8AC3E}">
        <p14:creationId xmlns:p14="http://schemas.microsoft.com/office/powerpoint/2010/main" val="7015301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14999">
              <a:srgbClr val="FF66FF"/>
            </a:gs>
            <a:gs pos="77000">
              <a:srgbClr val="FF0066"/>
            </a:gs>
            <a:gs pos="100000">
              <a:srgbClr val="FF66FF"/>
            </a:gs>
          </a:gsLst>
          <a:lin ang="0"/>
        </a:gradFill>
        <a:effectLst/>
      </p:bgPr>
    </p:bg>
    <p:spTree>
      <p:nvGrpSpPr>
        <p:cNvPr id="1" name=""/>
        <p:cNvGrpSpPr/>
        <p:nvPr/>
      </p:nvGrpSpPr>
      <p:grpSpPr>
        <a:xfrm>
          <a:off x="0" y="0"/>
          <a:ext cx="0" cy="0"/>
          <a:chOff x="0" y="0"/>
          <a:chExt cx="0" cy="0"/>
        </a:xfrm>
      </p:grpSpPr>
      <p:sp>
        <p:nvSpPr>
          <p:cNvPr id="2" name="Cloud Callout 1"/>
          <p:cNvSpPr/>
          <p:nvPr/>
        </p:nvSpPr>
        <p:spPr>
          <a:xfrm>
            <a:off x="1524001" y="0"/>
            <a:ext cx="5724525" cy="2808288"/>
          </a:xfrm>
          <a:prstGeom prst="cloudCallout">
            <a:avLst>
              <a:gd name="adj1" fmla="val 7021"/>
              <a:gd name="adj2" fmla="val 66062"/>
            </a:avLst>
          </a:prstGeom>
          <a:solidFill>
            <a:schemeClr val="accent3"/>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srgbClr val="FFFFFF"/>
              </a:solidFill>
              <a:latin typeface="Arial"/>
            </a:endParaRPr>
          </a:p>
        </p:txBody>
      </p:sp>
      <p:sp>
        <p:nvSpPr>
          <p:cNvPr id="3" name="Cloud Callout 2"/>
          <p:cNvSpPr/>
          <p:nvPr/>
        </p:nvSpPr>
        <p:spPr>
          <a:xfrm>
            <a:off x="6346826" y="1150938"/>
            <a:ext cx="4321175" cy="4006850"/>
          </a:xfrm>
          <a:prstGeom prst="cloudCallout">
            <a:avLst>
              <a:gd name="adj1" fmla="val -67158"/>
              <a:gd name="adj2" fmla="val 15217"/>
            </a:avLst>
          </a:prstGeom>
          <a:solidFill>
            <a:schemeClr val="accent3"/>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4" name="Cloud Callout 3"/>
          <p:cNvSpPr/>
          <p:nvPr/>
        </p:nvSpPr>
        <p:spPr>
          <a:xfrm>
            <a:off x="1416051" y="4138614"/>
            <a:ext cx="5832475" cy="2808287"/>
          </a:xfrm>
          <a:prstGeom prst="cloudCallout">
            <a:avLst>
              <a:gd name="adj1" fmla="val 12598"/>
              <a:gd name="adj2" fmla="val -57567"/>
            </a:avLst>
          </a:prstGeom>
          <a:solidFill>
            <a:schemeClr val="accent3"/>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Arial"/>
            </a:endParaRPr>
          </a:p>
        </p:txBody>
      </p:sp>
      <p:sp>
        <p:nvSpPr>
          <p:cNvPr id="5" name="Rectangle 4"/>
          <p:cNvSpPr/>
          <p:nvPr/>
        </p:nvSpPr>
        <p:spPr>
          <a:xfrm>
            <a:off x="3431704" y="3022487"/>
            <a:ext cx="2339102"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Prayer</a:t>
            </a:r>
          </a:p>
        </p:txBody>
      </p:sp>
      <p:sp>
        <p:nvSpPr>
          <p:cNvPr id="6" name="Rectangle 5"/>
          <p:cNvSpPr/>
          <p:nvPr/>
        </p:nvSpPr>
        <p:spPr>
          <a:xfrm>
            <a:off x="1703389" y="350838"/>
            <a:ext cx="3094037" cy="400050"/>
          </a:xfrm>
          <a:prstGeom prst="rect">
            <a:avLst/>
          </a:prstGeom>
          <a:noFill/>
        </p:spPr>
        <p:txBody>
          <a:bodyPr wrap="none">
            <a:spAutoFit/>
          </a:bodyPr>
          <a:lstStyle/>
          <a:p>
            <a:pPr algn="ctr" eaLnBrk="0" fontAlgn="base" hangingPunct="0">
              <a:spcBef>
                <a:spcPct val="0"/>
              </a:spcBef>
              <a:spcAft>
                <a:spcPct val="0"/>
              </a:spcAft>
              <a:defRPr/>
            </a:pPr>
            <a:r>
              <a:rPr lang="en-US" sz="2000" dirty="0">
                <a:ln w="0"/>
                <a:solidFill>
                  <a:srgbClr val="000000"/>
                </a:solidFill>
                <a:effectLst>
                  <a:outerShdw blurRad="38100" dist="19050" dir="2700000" algn="tl" rotWithShape="0">
                    <a:srgbClr val="000000">
                      <a:alpha val="40000"/>
                    </a:srgbClr>
                  </a:outerShdw>
                </a:effectLst>
                <a:latin typeface="Arial" panose="020B0604020202020204" pitchFamily="34" charset="0"/>
              </a:rPr>
              <a:t>in congregational worship</a:t>
            </a:r>
          </a:p>
        </p:txBody>
      </p:sp>
      <p:sp>
        <p:nvSpPr>
          <p:cNvPr id="7" name="Rectangle 6"/>
          <p:cNvSpPr/>
          <p:nvPr/>
        </p:nvSpPr>
        <p:spPr>
          <a:xfrm>
            <a:off x="8180389" y="750888"/>
            <a:ext cx="1493837" cy="400050"/>
          </a:xfrm>
          <a:prstGeom prst="rect">
            <a:avLst/>
          </a:prstGeom>
          <a:noFill/>
        </p:spPr>
        <p:txBody>
          <a:bodyPr wrap="none">
            <a:spAutoFit/>
          </a:bodyPr>
          <a:lstStyle/>
          <a:p>
            <a:pPr algn="ctr" eaLnBrk="0" fontAlgn="base" hangingPunct="0">
              <a:spcBef>
                <a:spcPct val="0"/>
              </a:spcBef>
              <a:spcAft>
                <a:spcPct val="0"/>
              </a:spcAft>
              <a:defRPr/>
            </a:pPr>
            <a:r>
              <a:rPr lang="en-US" sz="2000" dirty="0">
                <a:ln w="0"/>
                <a:solidFill>
                  <a:srgbClr val="000000"/>
                </a:solidFill>
                <a:effectLst>
                  <a:outerShdw blurRad="38100" dist="19050" dir="2700000" algn="tl" rotWithShape="0">
                    <a:srgbClr val="000000">
                      <a:alpha val="40000"/>
                    </a:srgbClr>
                  </a:outerShdw>
                </a:effectLst>
                <a:latin typeface="Arial" panose="020B0604020202020204" pitchFamily="34" charset="0"/>
              </a:rPr>
              <a:t>Set prayers</a:t>
            </a:r>
          </a:p>
        </p:txBody>
      </p:sp>
      <p:sp>
        <p:nvSpPr>
          <p:cNvPr id="8" name="Rectangle 7"/>
          <p:cNvSpPr/>
          <p:nvPr/>
        </p:nvSpPr>
        <p:spPr>
          <a:xfrm>
            <a:off x="6146800" y="6457950"/>
            <a:ext cx="2033588" cy="400050"/>
          </a:xfrm>
          <a:prstGeom prst="rect">
            <a:avLst/>
          </a:prstGeom>
          <a:noFill/>
        </p:spPr>
        <p:txBody>
          <a:bodyPr wrap="none">
            <a:spAutoFit/>
          </a:bodyPr>
          <a:lstStyle/>
          <a:p>
            <a:pPr algn="ctr" eaLnBrk="0" fontAlgn="base" hangingPunct="0">
              <a:spcBef>
                <a:spcPct val="0"/>
              </a:spcBef>
              <a:spcAft>
                <a:spcPct val="0"/>
              </a:spcAft>
              <a:defRPr/>
            </a:pPr>
            <a:r>
              <a:rPr lang="en-US" sz="2000" dirty="0">
                <a:ln w="0"/>
                <a:solidFill>
                  <a:srgbClr val="000000"/>
                </a:solidFill>
                <a:effectLst>
                  <a:outerShdw blurRad="38100" dist="19050" dir="2700000" algn="tl" rotWithShape="0">
                    <a:srgbClr val="000000">
                      <a:alpha val="40000"/>
                    </a:srgbClr>
                  </a:outerShdw>
                </a:effectLst>
                <a:latin typeface="Arial" panose="020B0604020202020204" pitchFamily="34" charset="0"/>
              </a:rPr>
              <a:t>Informal prayers</a:t>
            </a:r>
          </a:p>
        </p:txBody>
      </p:sp>
    </p:spTree>
    <p:extLst>
      <p:ext uri="{BB962C8B-B14F-4D97-AF65-F5344CB8AC3E}">
        <p14:creationId xmlns:p14="http://schemas.microsoft.com/office/powerpoint/2010/main" val="4056007852"/>
      </p:ext>
    </p:extLst>
  </p:cSld>
  <p:clrMapOvr>
    <a:masterClrMapping/>
  </p:clrMapOvr>
  <p:transition spd="slow">
    <p:wheel spokes="1"/>
  </p:transition>
</p:sld>
</file>

<file path=ppt/slides/slide1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14999">
              <a:srgbClr val="FF66FF"/>
            </a:gs>
            <a:gs pos="77000">
              <a:srgbClr val="FF0066"/>
            </a:gs>
            <a:gs pos="100000">
              <a:srgbClr val="FF66FF"/>
            </a:gs>
          </a:gsLst>
          <a:lin ang="0"/>
        </a:gradFill>
        <a:effectLst/>
      </p:bgPr>
    </p:bg>
    <p:spTree>
      <p:nvGrpSpPr>
        <p:cNvPr id="1" name=""/>
        <p:cNvGrpSpPr/>
        <p:nvPr/>
      </p:nvGrpSpPr>
      <p:grpSpPr>
        <a:xfrm>
          <a:off x="0" y="0"/>
          <a:ext cx="0" cy="0"/>
          <a:chOff x="0" y="0"/>
          <a:chExt cx="0" cy="0"/>
        </a:xfrm>
      </p:grpSpPr>
      <p:sp>
        <p:nvSpPr>
          <p:cNvPr id="2" name="TextBox 1"/>
          <p:cNvSpPr txBox="1"/>
          <p:nvPr/>
        </p:nvSpPr>
        <p:spPr>
          <a:xfrm>
            <a:off x="2208214" y="549276"/>
            <a:ext cx="7920037" cy="2030413"/>
          </a:xfrm>
          <a:prstGeom prst="rect">
            <a:avLst/>
          </a:prstGeom>
          <a:solidFill>
            <a:schemeClr val="accent3"/>
          </a:solidFill>
        </p:spPr>
        <p:txBody>
          <a:bodyPr>
            <a:spAutoFit/>
          </a:bodyPr>
          <a:lstStyle/>
          <a:p>
            <a:pPr algn="ctr" eaLnBrk="0" fontAlgn="base" hangingPunct="0">
              <a:spcBef>
                <a:spcPct val="0"/>
              </a:spcBef>
              <a:spcAft>
                <a:spcPct val="0"/>
              </a:spcAft>
              <a:defRPr/>
            </a:pPr>
            <a:r>
              <a:rPr lang="en-GB" dirty="0">
                <a:solidFill>
                  <a:srgbClr val="000000"/>
                </a:solidFill>
                <a:latin typeface="Arial" panose="020B0604020202020204" pitchFamily="34" charset="0"/>
              </a:rPr>
              <a:t>Individual Prayer &amp; Private Worship</a:t>
            </a:r>
          </a:p>
          <a:p>
            <a:pPr algn="ct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Silence.    At peace.     Listening to God.     Pray for people they know.</a:t>
            </a:r>
          </a:p>
          <a:p>
            <a:pP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Personal.                                 Give thanks.                                         Praise. </a:t>
            </a:r>
          </a:p>
          <a:p>
            <a:pPr eaLnBrk="0" fontAlgn="base" hangingPunct="0">
              <a:spcBef>
                <a:spcPct val="0"/>
              </a:spcBef>
              <a:spcAft>
                <a:spcPct val="0"/>
              </a:spcAft>
              <a:defRPr/>
            </a:pPr>
            <a:endParaRPr lang="en-GB" dirty="0">
              <a:solidFill>
                <a:srgbClr val="000000"/>
              </a:solidFill>
              <a:latin typeface="Arial" panose="020B0604020202020204" pitchFamily="34" charset="0"/>
            </a:endParaRPr>
          </a:p>
          <a:p>
            <a:pPr eaLnBrk="0" fontAlgn="base" hangingPunct="0">
              <a:spcBef>
                <a:spcPct val="0"/>
              </a:spcBef>
              <a:spcAft>
                <a:spcPct val="0"/>
              </a:spcAft>
              <a:defRPr/>
            </a:pPr>
            <a:r>
              <a:rPr lang="en-GB" dirty="0">
                <a:solidFill>
                  <a:srgbClr val="000000"/>
                </a:solidFill>
                <a:latin typeface="Arial" panose="020B0604020202020204" pitchFamily="34" charset="0"/>
              </a:rPr>
              <a:t>                       Develop an individual relationship with God.</a:t>
            </a:r>
          </a:p>
        </p:txBody>
      </p:sp>
      <p:sp>
        <p:nvSpPr>
          <p:cNvPr id="3" name="Rectangle 2"/>
          <p:cNvSpPr/>
          <p:nvPr/>
        </p:nvSpPr>
        <p:spPr>
          <a:xfrm>
            <a:off x="1867925" y="2967336"/>
            <a:ext cx="8456161" cy="2585323"/>
          </a:xfrm>
          <a:prstGeom prst="rect">
            <a:avLst/>
          </a:prstGeom>
          <a:noFill/>
        </p:spPr>
        <p:txBody>
          <a:bodyPr wrap="none">
            <a:spAutoFit/>
          </a:bodyPr>
          <a:lstStyle/>
          <a:p>
            <a:pPr algn="ctr" eaLnBrk="0" fontAlgn="base" hangingPunct="0">
              <a:spcBef>
                <a:spcPct val="0"/>
              </a:spcBef>
              <a:spcAft>
                <a:spcPct val="0"/>
              </a:spcAft>
              <a:defRPr/>
            </a:pPr>
            <a:r>
              <a:rPr lang="en-US" sz="5400" b="1" i="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In the Bible God answers</a:t>
            </a:r>
          </a:p>
          <a:p>
            <a:pPr algn="ctr" eaLnBrk="0" fontAlgn="base" hangingPunct="0">
              <a:spcBef>
                <a:spcPct val="0"/>
              </a:spcBef>
              <a:spcAft>
                <a:spcPct val="0"/>
              </a:spcAft>
              <a:defRPr/>
            </a:pPr>
            <a:r>
              <a:rPr lang="en-US" sz="5400" b="1" i="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rPr>
              <a:t>Prayers!</a:t>
            </a:r>
          </a:p>
          <a:p>
            <a:pPr algn="ctr" eaLnBrk="0" fontAlgn="base" hangingPunct="0">
              <a:spcBef>
                <a:spcPct val="0"/>
              </a:spcBef>
              <a:spcAft>
                <a:spcPct val="0"/>
              </a:spcAft>
              <a:defRPr/>
            </a:pPr>
            <a:endParaRPr lang="en-US" sz="5400" b="1" i="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endParaRPr>
          </a:p>
        </p:txBody>
      </p:sp>
      <p:pic>
        <p:nvPicPr>
          <p:cNvPr id="1024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4439" y="4714876"/>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067582"/>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0351" y="2595563"/>
            <a:ext cx="6867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00351" y="2595563"/>
            <a:ext cx="1285875" cy="133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Calibri" panose="020F0502020204030204"/>
            </a:endParaRPr>
          </a:p>
        </p:txBody>
      </p:sp>
      <p:sp>
        <p:nvSpPr>
          <p:cNvPr id="5" name="Rectangle 4"/>
          <p:cNvSpPr/>
          <p:nvPr/>
        </p:nvSpPr>
        <p:spPr>
          <a:xfrm rot="20910352">
            <a:off x="2612500" y="1431037"/>
            <a:ext cx="896720" cy="2839239"/>
          </a:xfrm>
          <a:prstGeom prst="rect">
            <a:avLst/>
          </a:prstGeom>
          <a:noFill/>
        </p:spPr>
        <p:txBody>
          <a:bodyPr wrap="none" lIns="68580" tIns="34290" rIns="68580" bIns="34290">
            <a:spAutoFit/>
          </a:bodyPr>
          <a:lstStyle/>
          <a:p>
            <a:pPr algn="ctr">
              <a:defRPr/>
            </a:pPr>
            <a:endParaRPr lang="en-US" sz="75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endParaRPr>
          </a:p>
          <a:p>
            <a:pPr algn="ctr">
              <a:defRPr/>
            </a:pPr>
            <a:r>
              <a:rPr lang="en-US" sz="10500" b="1" dirty="0">
                <a:ln w="9525">
                  <a:solidFill>
                    <a:prstClr val="white"/>
                  </a:solidFill>
                  <a:prstDash val="solid"/>
                </a:ln>
                <a:solidFill>
                  <a:srgbClr val="4472C4"/>
                </a:solidFill>
                <a:effectLst>
                  <a:outerShdw blurRad="12700" dist="38100" dir="2700000" algn="tl" rotWithShape="0">
                    <a:srgbClr val="ED7D31"/>
                  </a:outerShdw>
                </a:effectLst>
                <a:latin typeface="Calibri" panose="020F0502020204030204"/>
              </a:rPr>
              <a:t>R</a:t>
            </a:r>
          </a:p>
        </p:txBody>
      </p:sp>
      <p:sp>
        <p:nvSpPr>
          <p:cNvPr id="6" name="Rectangle 5"/>
          <p:cNvSpPr/>
          <p:nvPr/>
        </p:nvSpPr>
        <p:spPr>
          <a:xfrm rot="681460">
            <a:off x="3372940" y="2512863"/>
            <a:ext cx="795732" cy="1685077"/>
          </a:xfrm>
          <a:prstGeom prst="rect">
            <a:avLst/>
          </a:prstGeom>
          <a:noFill/>
        </p:spPr>
        <p:txBody>
          <a:bodyPr wrap="none" lIns="68580" tIns="34290" rIns="68580" bIns="34290">
            <a:spAutoFit/>
          </a:bodyPr>
          <a:lstStyle/>
          <a:p>
            <a:pPr algn="ctr">
              <a:defRPr/>
            </a:pPr>
            <a:r>
              <a:rPr lang="en-US" sz="10500" b="1" dirty="0">
                <a:ln w="9525">
                  <a:solidFill>
                    <a:prstClr val="white"/>
                  </a:solidFill>
                  <a:prstDash val="solid"/>
                </a:ln>
                <a:solidFill>
                  <a:srgbClr val="4472C4"/>
                </a:solidFill>
                <a:effectLst>
                  <a:outerShdw blurRad="12700" dist="38100" dir="2700000" algn="tl" rotWithShape="0">
                    <a:srgbClr val="ED7D31"/>
                  </a:outerShdw>
                </a:effectLst>
                <a:latin typeface="Calibri" panose="020F0502020204030204"/>
              </a:rPr>
              <a:t>E</a:t>
            </a:r>
          </a:p>
        </p:txBody>
      </p:sp>
    </p:spTree>
    <p:extLst>
      <p:ext uri="{BB962C8B-B14F-4D97-AF65-F5344CB8AC3E}">
        <p14:creationId xmlns:p14="http://schemas.microsoft.com/office/powerpoint/2010/main" val="474698210"/>
      </p:ext>
    </p:extLst>
  </p:cSld>
  <p:clrMapOvr>
    <a:masterClrMapping/>
  </p:clrMapOvr>
  <p:transition spd="slow">
    <p:blinds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17463"/>
          <a:ext cx="9144000" cy="6926262"/>
        </p:xfrm>
        <a:graphic>
          <a:graphicData uri="http://schemas.openxmlformats.org/drawingml/2006/table">
            <a:tbl>
              <a:tblPr firstRow="1" bandRow="1">
                <a:tableStyleId>{5C22544A-7EE6-4342-B048-85BDC9FD1C3A}</a:tableStyleId>
              </a:tblPr>
              <a:tblGrid>
                <a:gridCol w="1969524">
                  <a:extLst>
                    <a:ext uri="{9D8B030D-6E8A-4147-A177-3AD203B41FA5}">
                      <a16:colId xmlns:a16="http://schemas.microsoft.com/office/drawing/2014/main" val="20000"/>
                    </a:ext>
                  </a:extLst>
                </a:gridCol>
                <a:gridCol w="7174476">
                  <a:extLst>
                    <a:ext uri="{9D8B030D-6E8A-4147-A177-3AD203B41FA5}">
                      <a16:colId xmlns:a16="http://schemas.microsoft.com/office/drawing/2014/main" val="20001"/>
                    </a:ext>
                  </a:extLst>
                </a:gridCol>
              </a:tblGrid>
              <a:tr h="586696">
                <a:tc gridSpan="2">
                  <a:txBody>
                    <a:bodyPr/>
                    <a:lstStyle/>
                    <a:p>
                      <a:pPr algn="ctr"/>
                      <a:r>
                        <a:rPr lang="en-GB" sz="1800" dirty="0">
                          <a:solidFill>
                            <a:schemeClr val="tx1"/>
                          </a:solidFill>
                        </a:rPr>
                        <a:t>TYPES</a:t>
                      </a:r>
                      <a:r>
                        <a:rPr lang="en-GB" sz="1800" baseline="0" dirty="0">
                          <a:solidFill>
                            <a:schemeClr val="tx1"/>
                          </a:solidFill>
                        </a:rPr>
                        <a:t> OF PRAYER</a:t>
                      </a:r>
                      <a:endParaRPr lang="en-GB" sz="1800" dirty="0">
                        <a:solidFill>
                          <a:schemeClr val="tx1"/>
                        </a:solidFill>
                      </a:endParaRP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10000"/>
                  </a:ext>
                </a:extLst>
              </a:tr>
              <a:tr h="1584892">
                <a:tc>
                  <a:txBody>
                    <a:bodyPr/>
                    <a:lstStyle/>
                    <a:p>
                      <a:pPr algn="ctr"/>
                      <a:r>
                        <a:rPr lang="en-GB" sz="2000" dirty="0"/>
                        <a:t>ADORATION</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1584892">
                <a:tc>
                  <a:txBody>
                    <a:bodyPr/>
                    <a:lstStyle/>
                    <a:p>
                      <a:pPr algn="ctr"/>
                      <a:r>
                        <a:rPr lang="en-GB" sz="2000" dirty="0"/>
                        <a:t>CONFESSION</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1584892">
                <a:tc>
                  <a:txBody>
                    <a:bodyPr/>
                    <a:lstStyle/>
                    <a:p>
                      <a:pPr algn="ctr"/>
                      <a:r>
                        <a:rPr lang="en-GB" sz="2000" dirty="0"/>
                        <a:t>SUPPLICATION AND INTERCESSION</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1584892">
                <a:tc>
                  <a:txBody>
                    <a:bodyPr/>
                    <a:lstStyle/>
                    <a:p>
                      <a:pPr algn="ctr"/>
                      <a:r>
                        <a:rPr lang="en-GB" sz="2000" dirty="0"/>
                        <a:t>THANKSGIVING</a:t>
                      </a:r>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7" marB="4570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6605181"/>
      </p:ext>
    </p:extLst>
  </p:cSld>
  <p:clrMapOvr>
    <a:masterClrMapping/>
  </p:clrMapOvr>
  <p:transition spd="slow">
    <p:push di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17463"/>
          <a:ext cx="9144000" cy="6621462"/>
        </p:xfrm>
        <a:graphic>
          <a:graphicData uri="http://schemas.openxmlformats.org/drawingml/2006/table">
            <a:tbl>
              <a:tblPr firstRow="1" bandRow="1">
                <a:tableStyleId>{5C22544A-7EE6-4342-B048-85BDC9FD1C3A}</a:tableStyleId>
              </a:tblPr>
              <a:tblGrid>
                <a:gridCol w="1969524">
                  <a:extLst>
                    <a:ext uri="{9D8B030D-6E8A-4147-A177-3AD203B41FA5}">
                      <a16:colId xmlns:a16="http://schemas.microsoft.com/office/drawing/2014/main" val="20000"/>
                    </a:ext>
                  </a:extLst>
                </a:gridCol>
                <a:gridCol w="7174476">
                  <a:extLst>
                    <a:ext uri="{9D8B030D-6E8A-4147-A177-3AD203B41FA5}">
                      <a16:colId xmlns:a16="http://schemas.microsoft.com/office/drawing/2014/main" val="20001"/>
                    </a:ext>
                  </a:extLst>
                </a:gridCol>
              </a:tblGrid>
              <a:tr h="586695">
                <a:tc gridSpan="2">
                  <a:txBody>
                    <a:bodyPr/>
                    <a:lstStyle/>
                    <a:p>
                      <a:pPr algn="ctr"/>
                      <a:r>
                        <a:rPr lang="en-GB" sz="1800" dirty="0">
                          <a:solidFill>
                            <a:schemeClr val="tx1"/>
                          </a:solidFill>
                        </a:rPr>
                        <a:t>TYPES</a:t>
                      </a:r>
                      <a:r>
                        <a:rPr lang="en-GB" sz="1800" baseline="0" dirty="0">
                          <a:solidFill>
                            <a:schemeClr val="tx1"/>
                          </a:solidFill>
                        </a:rPr>
                        <a:t> OF PRAYER</a:t>
                      </a:r>
                      <a:endParaRPr lang="en-GB" sz="1800" dirty="0">
                        <a:solidFill>
                          <a:schemeClr val="tx1"/>
                        </a:solidFill>
                      </a:endParaRP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10000"/>
                  </a:ext>
                </a:extLst>
              </a:tr>
              <a:tr h="2011589">
                <a:tc>
                  <a:txBody>
                    <a:bodyPr/>
                    <a:lstStyle/>
                    <a:p>
                      <a:pPr algn="ctr"/>
                      <a:r>
                        <a:rPr lang="en-GB" sz="2000" dirty="0"/>
                        <a:t>GRACE</a:t>
                      </a: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2011589">
                <a:tc>
                  <a:txBody>
                    <a:bodyPr/>
                    <a:lstStyle/>
                    <a:p>
                      <a:pPr algn="ctr"/>
                      <a:r>
                        <a:rPr lang="en-GB" sz="2000" dirty="0"/>
                        <a:t>PRAYING IN THE SPIRIT</a:t>
                      </a: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2011589">
                <a:tc>
                  <a:txBody>
                    <a:bodyPr/>
                    <a:lstStyle/>
                    <a:p>
                      <a:pPr algn="ctr"/>
                      <a:r>
                        <a:rPr lang="en-GB" sz="2000" dirty="0"/>
                        <a:t>MEDITATIONAL PRAYERS</a:t>
                      </a:r>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txBody>
                  <a:tcPr marT="45706" marB="45706">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8226998"/>
      </p:ext>
    </p:extLst>
  </p:cSld>
  <p:clrMapOvr>
    <a:masterClrMapping/>
  </p:clrMapOvr>
  <p:transition spd="slow">
    <p:checke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6177" y="327166"/>
            <a:ext cx="7913898" cy="1107996"/>
          </a:xfrm>
          <a:prstGeom prst="rect">
            <a:avLst/>
          </a:prstGeom>
          <a:noFill/>
        </p:spPr>
        <p:txBody>
          <a:bodyPr wrap="none">
            <a:spAutoFit/>
          </a:bodyPr>
          <a:lstStyle/>
          <a:p>
            <a:pPr algn="ctr">
              <a:defRPr/>
            </a:pPr>
            <a:r>
              <a:rPr lang="en-US" sz="6600" b="1" dirty="0">
                <a:ln w="6600">
                  <a:solidFill>
                    <a:srgbClr val="7030A0"/>
                  </a:solidFill>
                  <a:prstDash val="solid"/>
                </a:ln>
                <a:solidFill>
                  <a:srgbClr val="FFFF00"/>
                </a:solidFill>
                <a:effectLst>
                  <a:outerShdw dist="38100" dir="2700000" algn="tl" rotWithShape="0">
                    <a:srgbClr val="ED7D31"/>
                  </a:outerShdw>
                </a:effectLst>
                <a:latin typeface="Forte" panose="03060902040502070203" pitchFamily="66" charset="0"/>
              </a:rPr>
              <a:t>Pilgrimage Postcards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1792288"/>
            <a:ext cx="63373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1525589"/>
            <a:ext cx="7446962"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623050" y="2898775"/>
            <a:ext cx="2063750" cy="2216150"/>
          </a:xfrm>
          <a:prstGeom prst="rect">
            <a:avLst/>
          </a:prstGeom>
          <a:noFill/>
        </p:spPr>
        <p:txBody>
          <a:bodyPr wrap="none">
            <a:spAutoFit/>
          </a:bodyPr>
          <a:lstStyle/>
          <a:p>
            <a:pPr algn="ctr">
              <a:defRPr/>
            </a:pPr>
            <a:r>
              <a:rPr lang="en-US" sz="54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Year 11</a:t>
            </a:r>
          </a:p>
          <a:p>
            <a:pPr algn="ctr">
              <a:defRPr/>
            </a:pPr>
            <a:r>
              <a:rPr lang="en-US" sz="28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(The Weird Group)</a:t>
            </a:r>
          </a:p>
          <a:p>
            <a:pPr algn="ctr">
              <a:defRPr/>
            </a:pPr>
            <a:r>
              <a:rPr lang="en-US" sz="28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RSE 1</a:t>
            </a:r>
          </a:p>
          <a:p>
            <a:pPr algn="ctr">
              <a:defRPr/>
            </a:pPr>
            <a:endParaRPr lang="en-US" sz="28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endParaRPr>
          </a:p>
        </p:txBody>
      </p:sp>
      <p:sp>
        <p:nvSpPr>
          <p:cNvPr id="8" name="Rectangle 7"/>
          <p:cNvSpPr/>
          <p:nvPr/>
        </p:nvSpPr>
        <p:spPr>
          <a:xfrm>
            <a:off x="2390776" y="2513014"/>
            <a:ext cx="3419475" cy="3540125"/>
          </a:xfrm>
          <a:prstGeom prst="rect">
            <a:avLst/>
          </a:prstGeom>
          <a:noFill/>
        </p:spPr>
        <p:txBody>
          <a:bodyPr wrap="none">
            <a:spAutoFit/>
          </a:bodyPr>
          <a:lstStyle/>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Dear Weird Year 11 Group,</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draw the cover of your post-</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card based on the description</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what you hear with you ears.</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Then on the writing side write</a:t>
            </a:r>
          </a:p>
          <a:p>
            <a:pPr algn="ctr">
              <a:defRPr/>
            </a:pPr>
            <a:r>
              <a:rPr lang="en-US" sz="3200" dirty="0">
                <a:ln w="0"/>
                <a:solidFill>
                  <a:prstClr val="black"/>
                </a:solidFill>
                <a:effectLst>
                  <a:outerShdw blurRad="38100" dist="19050" dir="2700000" algn="tl" rotWithShape="0">
                    <a:prstClr val="black">
                      <a:alpha val="40000"/>
                    </a:prstClr>
                  </a:outerShdw>
                </a:effectLst>
                <a:latin typeface="Freestyle Script" panose="030804020302050B0404" pitchFamily="66" charset="0"/>
              </a:rPr>
              <a:t>about the pilgrimage</a:t>
            </a:r>
          </a:p>
          <a:p>
            <a:pPr algn="ctr">
              <a:defRPr/>
            </a:pPr>
            <a:endParaRPr lang="en-GB"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Tree>
    <p:extLst>
      <p:ext uri="{BB962C8B-B14F-4D97-AF65-F5344CB8AC3E}">
        <p14:creationId xmlns:p14="http://schemas.microsoft.com/office/powerpoint/2010/main" val="27393706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8000">
              <a:srgbClr val="7030A0"/>
            </a:gs>
            <a:gs pos="3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361193" y="2689296"/>
            <a:ext cx="5348131" cy="646331"/>
          </a:xfrm>
          <a:prstGeom prst="rect">
            <a:avLst/>
          </a:prstGeom>
        </p:spPr>
        <p:txBody>
          <a:bodyPr wrap="none">
            <a:spAutoFit/>
          </a:bodyPr>
          <a:lstStyle/>
          <a:p>
            <a:r>
              <a:rPr lang="en-GB" dirty="0">
                <a:hlinkClick r:id="rId2"/>
              </a:rPr>
              <a:t>https://kidstalkaboutgod.org/interviews/tv-interviews/</a:t>
            </a:r>
            <a:endParaRPr lang="en-GB" dirty="0"/>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0" y="3335627"/>
            <a:ext cx="11694017" cy="446922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778271" cy="217653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7998" y="0"/>
            <a:ext cx="1975269" cy="21449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7474" y="2176530"/>
            <a:ext cx="1931010" cy="13780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144936"/>
            <a:ext cx="1778271" cy="140963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54570"/>
            <a:ext cx="1803043" cy="135228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9388" y="3554569"/>
            <a:ext cx="2356835" cy="1571223"/>
          </a:xfrm>
          <a:prstGeom prst="rect">
            <a:avLst/>
          </a:prstGeom>
        </p:spPr>
      </p:pic>
      <p:sp>
        <p:nvSpPr>
          <p:cNvPr id="12" name="Rectangle 11"/>
          <p:cNvSpPr/>
          <p:nvPr/>
        </p:nvSpPr>
        <p:spPr>
          <a:xfrm>
            <a:off x="2316056" y="211102"/>
            <a:ext cx="7413633" cy="1754326"/>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rPr>
              <a:t>Some Basic Beliefs About</a:t>
            </a:r>
          </a:p>
          <a:p>
            <a:pPr algn="ctr"/>
            <a:r>
              <a:rPr lang="en-US" sz="5400" b="1"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rPr>
              <a:t>God</a:t>
            </a:r>
            <a:endParaRPr lang="en-US" sz="5400" b="1" cap="none" spc="0"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endParaRPr>
          </a:p>
        </p:txBody>
      </p:sp>
    </p:spTree>
    <p:extLst>
      <p:ext uri="{BB962C8B-B14F-4D97-AF65-F5344CB8AC3E}">
        <p14:creationId xmlns:p14="http://schemas.microsoft.com/office/powerpoint/2010/main" val="74268275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7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263" y="-474729"/>
            <a:ext cx="5910061" cy="7880081"/>
          </a:xfrm>
          <a:prstGeom prst="rect">
            <a:avLst/>
          </a:prstGeom>
        </p:spPr>
      </p:pic>
    </p:spTree>
    <p:extLst>
      <p:ext uri="{BB962C8B-B14F-4D97-AF65-F5344CB8AC3E}">
        <p14:creationId xmlns:p14="http://schemas.microsoft.com/office/powerpoint/2010/main" val="39436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51950" cy="925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7480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6494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0187" y="0"/>
            <a:ext cx="9191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61728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2975" y="0"/>
            <a:ext cx="1030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68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1"/>
            <a:ext cx="99171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45414" y="2967335"/>
            <a:ext cx="4301177"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CHRISTMAS</a:t>
            </a:r>
          </a:p>
        </p:txBody>
      </p:sp>
    </p:spTree>
    <p:extLst>
      <p:ext uri="{BB962C8B-B14F-4D97-AF65-F5344CB8AC3E}">
        <p14:creationId xmlns:p14="http://schemas.microsoft.com/office/powerpoint/2010/main" val="1945465017"/>
      </p:ext>
    </p:extLst>
  </p:cSld>
  <p:clrMapOvr>
    <a:masterClrMapping/>
  </p:clrMapOvr>
  <p:transition spd="med">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88641"/>
            <a:ext cx="9020738" cy="2585323"/>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Write down everything you</a:t>
            </a:r>
          </a:p>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know about the birth of</a:t>
            </a:r>
          </a:p>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Jesus.</a:t>
            </a:r>
          </a:p>
        </p:txBody>
      </p:sp>
      <p:sp>
        <p:nvSpPr>
          <p:cNvPr id="3" name="TextBox 2"/>
          <p:cNvSpPr txBox="1">
            <a:spLocks noChangeArrowheads="1"/>
          </p:cNvSpPr>
          <p:nvPr/>
        </p:nvSpPr>
        <p:spPr bwMode="auto">
          <a:xfrm>
            <a:off x="2782889" y="3860800"/>
            <a:ext cx="619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Now watch the DVD</a:t>
            </a:r>
          </a:p>
        </p:txBody>
      </p:sp>
      <p:sp>
        <p:nvSpPr>
          <p:cNvPr id="4" name="TextBox 3"/>
          <p:cNvSpPr txBox="1">
            <a:spLocks noChangeArrowheads="1"/>
          </p:cNvSpPr>
          <p:nvPr/>
        </p:nvSpPr>
        <p:spPr bwMode="auto">
          <a:xfrm>
            <a:off x="2782889" y="4581525"/>
            <a:ext cx="6192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Now read it in the Bible.</a:t>
            </a:r>
          </a:p>
        </p:txBody>
      </p:sp>
    </p:spTree>
    <p:extLst>
      <p:ext uri="{BB962C8B-B14F-4D97-AF65-F5344CB8AC3E}">
        <p14:creationId xmlns:p14="http://schemas.microsoft.com/office/powerpoint/2010/main" val="76858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1" y="31477"/>
            <a:ext cx="4031873"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Miraculous </a:t>
            </a:r>
          </a:p>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conception</a:t>
            </a:r>
          </a:p>
        </p:txBody>
      </p:sp>
      <p:sp>
        <p:nvSpPr>
          <p:cNvPr id="3" name="Rectangle 2"/>
          <p:cNvSpPr/>
          <p:nvPr/>
        </p:nvSpPr>
        <p:spPr>
          <a:xfrm>
            <a:off x="1703512" y="1710141"/>
            <a:ext cx="318548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The Magi</a:t>
            </a:r>
          </a:p>
        </p:txBody>
      </p:sp>
      <p:sp>
        <p:nvSpPr>
          <p:cNvPr id="4" name="Rectangle 3"/>
          <p:cNvSpPr/>
          <p:nvPr/>
        </p:nvSpPr>
        <p:spPr>
          <a:xfrm>
            <a:off x="6839249" y="1756308"/>
            <a:ext cx="2877711"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The star</a:t>
            </a:r>
          </a:p>
        </p:txBody>
      </p:sp>
      <p:sp>
        <p:nvSpPr>
          <p:cNvPr id="5" name="Rectangle 4"/>
          <p:cNvSpPr/>
          <p:nvPr/>
        </p:nvSpPr>
        <p:spPr>
          <a:xfrm>
            <a:off x="1919537" y="3106416"/>
            <a:ext cx="1646605" cy="1754326"/>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The </a:t>
            </a:r>
          </a:p>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gifts</a:t>
            </a:r>
          </a:p>
        </p:txBody>
      </p:sp>
      <p:sp>
        <p:nvSpPr>
          <p:cNvPr id="6" name="Rectangle 5"/>
          <p:cNvSpPr/>
          <p:nvPr/>
        </p:nvSpPr>
        <p:spPr>
          <a:xfrm>
            <a:off x="2158574" y="5361095"/>
            <a:ext cx="2492990"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Angels</a:t>
            </a:r>
          </a:p>
        </p:txBody>
      </p:sp>
      <p:sp>
        <p:nvSpPr>
          <p:cNvPr id="7" name="Rectangle 6"/>
          <p:cNvSpPr/>
          <p:nvPr/>
        </p:nvSpPr>
        <p:spPr>
          <a:xfrm>
            <a:off x="2207568" y="31477"/>
            <a:ext cx="3339376"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Prophecy</a:t>
            </a:r>
          </a:p>
        </p:txBody>
      </p:sp>
      <p:sp>
        <p:nvSpPr>
          <p:cNvPr id="8" name="Rectangle 7"/>
          <p:cNvSpPr/>
          <p:nvPr/>
        </p:nvSpPr>
        <p:spPr>
          <a:xfrm>
            <a:off x="3541559" y="3148589"/>
            <a:ext cx="6486070" cy="1815882"/>
          </a:xfrm>
          <a:prstGeom prst="rect">
            <a:avLst/>
          </a:prstGeom>
          <a:noFill/>
        </p:spPr>
        <p:txBody>
          <a:bodyPr wrap="none">
            <a:spAutoFit/>
          </a:bodyPr>
          <a:lstStyle/>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Gold = for kings</a:t>
            </a:r>
          </a:p>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Frankincense = used in worship/holy</a:t>
            </a:r>
          </a:p>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Myrrh = herb used in burials </a:t>
            </a:r>
          </a:p>
          <a:p>
            <a:pPr algn="ctr" eaLnBrk="0" fontAlgn="base" hangingPunct="0">
              <a:spcBef>
                <a:spcPct val="0"/>
              </a:spcBef>
              <a:spcAft>
                <a:spcPct val="0"/>
              </a:spcAft>
              <a:defRPr/>
            </a:pPr>
            <a:r>
              <a:rPr lang="en-US" sz="28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 (predicting death)</a:t>
            </a:r>
          </a:p>
        </p:txBody>
      </p:sp>
      <p:sp>
        <p:nvSpPr>
          <p:cNvPr id="9" name="Rectangle 8"/>
          <p:cNvSpPr/>
          <p:nvPr/>
        </p:nvSpPr>
        <p:spPr>
          <a:xfrm>
            <a:off x="5600290" y="5443095"/>
            <a:ext cx="391645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panose="020B0604020202020204" pitchFamily="34" charset="0"/>
              </a:rPr>
              <a:t>Incarnation</a:t>
            </a:r>
          </a:p>
        </p:txBody>
      </p:sp>
    </p:spTree>
    <p:extLst>
      <p:ext uri="{BB962C8B-B14F-4D97-AF65-F5344CB8AC3E}">
        <p14:creationId xmlns:p14="http://schemas.microsoft.com/office/powerpoint/2010/main" val="2108822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3833" y="188640"/>
            <a:ext cx="3031599"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ADVENT</a:t>
            </a:r>
          </a:p>
        </p:txBody>
      </p:sp>
      <p:sp>
        <p:nvSpPr>
          <p:cNvPr id="114691" name="TextBox 2"/>
          <p:cNvSpPr txBox="1">
            <a:spLocks noChangeArrowheads="1"/>
          </p:cNvSpPr>
          <p:nvPr/>
        </p:nvSpPr>
        <p:spPr bwMode="auto">
          <a:xfrm>
            <a:off x="2279650" y="1484314"/>
            <a:ext cx="76327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The start of the Liturgical year. Four Sundays before Christmas.</a:t>
            </a:r>
          </a:p>
          <a:p>
            <a:pPr eaLnBrk="0" fontAlgn="base" hangingPunct="0">
              <a:spcBef>
                <a:spcPct val="0"/>
              </a:spcBef>
              <a:spcAft>
                <a:spcPct val="0"/>
              </a:spcAft>
            </a:pPr>
            <a:r>
              <a:rPr lang="en-GB" altLang="en-US">
                <a:solidFill>
                  <a:prstClr val="black"/>
                </a:solidFill>
              </a:rPr>
              <a:t>“The arrival of that which has been awaited.”</a:t>
            </a:r>
          </a:p>
          <a:p>
            <a:pPr eaLnBrk="0" fontAlgn="base" hangingPunct="0">
              <a:spcBef>
                <a:spcPct val="0"/>
              </a:spcBef>
              <a:spcAft>
                <a:spcPct val="0"/>
              </a:spcAft>
            </a:pPr>
            <a:r>
              <a:rPr lang="en-GB" altLang="en-US">
                <a:solidFill>
                  <a:prstClr val="black"/>
                </a:solidFill>
              </a:rPr>
              <a:t>Marks the period of waiting before the celebration of Jesus’ birth AND is symbolic for the wait for the second coming.</a:t>
            </a:r>
          </a:p>
          <a:p>
            <a:pPr eaLnBrk="0" fontAlgn="base" hangingPunct="0">
              <a:spcBef>
                <a:spcPct val="0"/>
              </a:spcBef>
              <a:spcAft>
                <a:spcPct val="0"/>
              </a:spcAft>
            </a:pPr>
            <a:r>
              <a:rPr lang="en-GB" altLang="en-US">
                <a:solidFill>
                  <a:prstClr val="black"/>
                </a:solidFill>
              </a:rPr>
              <a:t>Advent wreaths. Lighting of candles. </a:t>
            </a:r>
          </a:p>
          <a:p>
            <a:pPr eaLnBrk="0" fontAlgn="base" hangingPunct="0">
              <a:spcBef>
                <a:spcPct val="0"/>
              </a:spcBef>
              <a:spcAft>
                <a:spcPct val="0"/>
              </a:spcAft>
            </a:pPr>
            <a:r>
              <a:rPr lang="en-GB" altLang="en-US">
                <a:solidFill>
                  <a:prstClr val="black"/>
                </a:solidFill>
              </a:rPr>
              <a:t>Light. </a:t>
            </a:r>
          </a:p>
        </p:txBody>
      </p:sp>
      <p:sp>
        <p:nvSpPr>
          <p:cNvPr id="114692" name="Rectangle 3"/>
          <p:cNvSpPr>
            <a:spLocks noChangeArrowheads="1"/>
          </p:cNvSpPr>
          <p:nvPr/>
        </p:nvSpPr>
        <p:spPr bwMode="auto">
          <a:xfrm>
            <a:off x="3216276" y="3611563"/>
            <a:ext cx="615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2"/>
              </a:rPr>
              <a:t>https://www.youtube.com/watch?v=K_RooRHSFUg</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14693" name="Rectangle 4"/>
          <p:cNvSpPr>
            <a:spLocks noChangeArrowheads="1"/>
          </p:cNvSpPr>
          <p:nvPr/>
        </p:nvSpPr>
        <p:spPr bwMode="auto">
          <a:xfrm>
            <a:off x="3216275" y="4256089"/>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https://www.youtube.com/watch?v=bZs1m_X0600</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997563282"/>
      </p:ext>
    </p:extLst>
  </p:cSld>
  <p:clrMapOvr>
    <a:masterClrMapping/>
  </p:clrMapOvr>
  <p:transition spd="slow">
    <p:push di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188914"/>
          <a:ext cx="9144000" cy="5507037"/>
        </p:xfrm>
        <a:graphic>
          <a:graphicData uri="http://schemas.openxmlformats.org/drawingml/2006/table">
            <a:tbl>
              <a:tblPr firstRow="1" bandRow="1">
                <a:tableStyleId>{5C22544A-7EE6-4342-B048-85BDC9FD1C3A}</a:tableStyleId>
              </a:tblPr>
              <a:tblGrid>
                <a:gridCol w="2813701">
                  <a:extLst>
                    <a:ext uri="{9D8B030D-6E8A-4147-A177-3AD203B41FA5}">
                      <a16:colId xmlns:a16="http://schemas.microsoft.com/office/drawing/2014/main" val="20000"/>
                    </a:ext>
                  </a:extLst>
                </a:gridCol>
                <a:gridCol w="894203">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1224135">
                  <a:extLst>
                    <a:ext uri="{9D8B030D-6E8A-4147-A177-3AD203B41FA5}">
                      <a16:colId xmlns:a16="http://schemas.microsoft.com/office/drawing/2014/main" val="20003"/>
                    </a:ext>
                  </a:extLst>
                </a:gridCol>
                <a:gridCol w="2196621">
                  <a:extLst>
                    <a:ext uri="{9D8B030D-6E8A-4147-A177-3AD203B41FA5}">
                      <a16:colId xmlns:a16="http://schemas.microsoft.com/office/drawing/2014/main" val="20004"/>
                    </a:ext>
                  </a:extLst>
                </a:gridCol>
                <a:gridCol w="1295260">
                  <a:extLst>
                    <a:ext uri="{9D8B030D-6E8A-4147-A177-3AD203B41FA5}">
                      <a16:colId xmlns:a16="http://schemas.microsoft.com/office/drawing/2014/main" val="20005"/>
                    </a:ext>
                  </a:extLst>
                </a:gridCol>
              </a:tblGrid>
              <a:tr h="518190">
                <a:tc>
                  <a:txBody>
                    <a:bodyPr/>
                    <a:lstStyle/>
                    <a:p>
                      <a:pPr algn="ctr"/>
                      <a:r>
                        <a:rPr lang="en-GB" sz="1800" dirty="0">
                          <a:solidFill>
                            <a:schemeClr val="tx1"/>
                          </a:solidFill>
                        </a:rPr>
                        <a:t>TRADITION</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C OF E</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R.C.</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ORTHADOX</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OTHER</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dirty="0">
                          <a:solidFill>
                            <a:schemeClr val="tx1"/>
                          </a:solidFill>
                        </a:rPr>
                        <a:t>NON-RELIGIOUS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61">
                <a:tc>
                  <a:txBody>
                    <a:bodyPr/>
                    <a:lstStyle/>
                    <a:p>
                      <a:pPr algn="ctr"/>
                      <a:r>
                        <a:rPr lang="en-GB" sz="1800" dirty="0">
                          <a:solidFill>
                            <a:schemeClr val="tx1"/>
                          </a:solidFill>
                        </a:rPr>
                        <a:t>MIDNIGHT MASS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61">
                <a:tc>
                  <a:txBody>
                    <a:bodyPr/>
                    <a:lstStyle/>
                    <a:p>
                      <a:pPr algn="ctr"/>
                      <a:r>
                        <a:rPr lang="en-GB" sz="1800" dirty="0">
                          <a:solidFill>
                            <a:schemeClr val="tx1"/>
                          </a:solidFill>
                        </a:rPr>
                        <a:t>CAROLS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61">
                <a:tc>
                  <a:txBody>
                    <a:bodyPr/>
                    <a:lstStyle/>
                    <a:p>
                      <a:pPr algn="ctr"/>
                      <a:r>
                        <a:rPr lang="en-GB" sz="1800" dirty="0">
                          <a:solidFill>
                            <a:schemeClr val="tx1"/>
                          </a:solidFill>
                        </a:rPr>
                        <a:t>FASTING</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61">
                <a:tc>
                  <a:txBody>
                    <a:bodyPr/>
                    <a:lstStyle/>
                    <a:p>
                      <a:pPr algn="ctr"/>
                      <a:r>
                        <a:rPr lang="en-GB" sz="1800" dirty="0">
                          <a:solidFill>
                            <a:schemeClr val="tx1"/>
                          </a:solidFill>
                        </a:rPr>
                        <a:t>LIGHTING CANDLES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61">
                <a:tc>
                  <a:txBody>
                    <a:bodyPr/>
                    <a:lstStyle/>
                    <a:p>
                      <a:pPr algn="ctr"/>
                      <a:r>
                        <a:rPr lang="en-GB" sz="1800" dirty="0">
                          <a:solidFill>
                            <a:schemeClr val="tx1"/>
                          </a:solidFill>
                        </a:rPr>
                        <a:t>LIGHTING PALM</a:t>
                      </a:r>
                      <a:r>
                        <a:rPr lang="en-GB" sz="1800" baseline="0" dirty="0">
                          <a:solidFill>
                            <a:schemeClr val="tx1"/>
                          </a:solidFill>
                        </a:rPr>
                        <a:t> LEAVES</a:t>
                      </a: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61">
                <a:tc>
                  <a:txBody>
                    <a:bodyPr/>
                    <a:lstStyle/>
                    <a:p>
                      <a:pPr algn="ctr"/>
                      <a:r>
                        <a:rPr lang="en-GB" sz="1800" dirty="0">
                          <a:solidFill>
                            <a:schemeClr val="tx1"/>
                          </a:solidFill>
                        </a:rPr>
                        <a:t>SHARING GIFTS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61">
                <a:tc>
                  <a:txBody>
                    <a:bodyPr/>
                    <a:lstStyle/>
                    <a:p>
                      <a:pPr algn="ctr"/>
                      <a:r>
                        <a:rPr lang="en-GB" sz="1800" dirty="0">
                          <a:solidFill>
                            <a:schemeClr val="tx1"/>
                          </a:solidFill>
                        </a:rPr>
                        <a:t>THE YULE</a:t>
                      </a:r>
                      <a:r>
                        <a:rPr lang="en-GB" sz="1800" baseline="0" dirty="0">
                          <a:solidFill>
                            <a:schemeClr val="tx1"/>
                          </a:solidFill>
                        </a:rPr>
                        <a:t> LOG</a:t>
                      </a: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40117">
                <a:tc>
                  <a:txBody>
                    <a:bodyPr/>
                    <a:lstStyle/>
                    <a:p>
                      <a:pPr algn="ctr"/>
                      <a:r>
                        <a:rPr lang="en-GB" sz="1800" dirty="0">
                          <a:solidFill>
                            <a:schemeClr val="tx1"/>
                          </a:solidFill>
                        </a:rPr>
                        <a:t>CELEBRATING CHRISTMAS ON 25</a:t>
                      </a:r>
                      <a:r>
                        <a:rPr lang="en-GB" sz="1800" baseline="30000" dirty="0">
                          <a:solidFill>
                            <a:schemeClr val="tx1"/>
                          </a:solidFill>
                        </a:rPr>
                        <a:t>TH</a:t>
                      </a:r>
                      <a:r>
                        <a:rPr lang="en-GB" sz="1800" dirty="0">
                          <a:solidFill>
                            <a:schemeClr val="tx1"/>
                          </a:solidFill>
                        </a:rPr>
                        <a:t> DECEMBER</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64011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800" dirty="0">
                          <a:solidFill>
                            <a:schemeClr val="tx1"/>
                          </a:solidFill>
                        </a:rPr>
                        <a:t>CELEBRATING CHRISTMAS ON 7</a:t>
                      </a:r>
                      <a:r>
                        <a:rPr lang="en-GB" sz="1800" baseline="30000" dirty="0">
                          <a:solidFill>
                            <a:schemeClr val="tx1"/>
                          </a:solidFill>
                        </a:rPr>
                        <a:t>TH</a:t>
                      </a:r>
                      <a:r>
                        <a:rPr lang="en-GB" sz="1800" baseline="0" dirty="0">
                          <a:solidFill>
                            <a:schemeClr val="tx1"/>
                          </a:solidFill>
                        </a:rPr>
                        <a:t> JANUARY</a:t>
                      </a: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70861">
                <a:tc>
                  <a:txBody>
                    <a:bodyPr/>
                    <a:lstStyle/>
                    <a:p>
                      <a:pPr algn="ctr"/>
                      <a:r>
                        <a:rPr lang="en-GB" sz="1800" dirty="0">
                          <a:solidFill>
                            <a:schemeClr val="tx1"/>
                          </a:solidFill>
                        </a:rPr>
                        <a:t>MINCE PIES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70861">
                <a:tc>
                  <a:txBody>
                    <a:bodyPr/>
                    <a:lstStyle/>
                    <a:p>
                      <a:pPr algn="ctr"/>
                      <a:r>
                        <a:rPr lang="en-GB" sz="1800" dirty="0">
                          <a:solidFill>
                            <a:schemeClr val="tx1"/>
                          </a:solidFill>
                        </a:rPr>
                        <a:t>CHRISTMAS TREES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70861">
                <a:tc>
                  <a:txBody>
                    <a:bodyPr/>
                    <a:lstStyle/>
                    <a:p>
                      <a:pPr algn="ctr"/>
                      <a:r>
                        <a:rPr lang="en-GB" sz="1800" dirty="0">
                          <a:solidFill>
                            <a:schemeClr val="tx1"/>
                          </a:solidFill>
                        </a:rPr>
                        <a:t>WASSAILING</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dirty="0">
                        <a:solidFill>
                          <a:schemeClr val="tx1"/>
                        </a:solidFill>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378145545"/>
      </p:ext>
    </p:extLst>
  </p:cSld>
  <p:clrMapOvr>
    <a:masterClrMapping/>
  </p:clrMapOvr>
  <p:transition spd="slow">
    <p:circle/>
  </p:transition>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67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531813"/>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2"/>
          <p:cNvSpPr txBox="1">
            <a:spLocks noChangeArrowheads="1"/>
          </p:cNvSpPr>
          <p:nvPr/>
        </p:nvSpPr>
        <p:spPr bwMode="auto">
          <a:xfrm>
            <a:off x="2640013" y="5661026"/>
            <a:ext cx="6985000"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rPr>
              <a:t>Create a Christmas card that clearly shows all the main Christian themes/practices to do with Christmas.</a:t>
            </a:r>
          </a:p>
        </p:txBody>
      </p:sp>
    </p:spTree>
    <p:extLst>
      <p:ext uri="{BB962C8B-B14F-4D97-AF65-F5344CB8AC3E}">
        <p14:creationId xmlns:p14="http://schemas.microsoft.com/office/powerpoint/2010/main" val="98197608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d%20creation.jpg"/>
          <p:cNvPicPr>
            <a:picLocks noChangeAspect="1"/>
          </p:cNvPicPr>
          <p:nvPr/>
        </p:nvPicPr>
        <p:blipFill>
          <a:blip r:embed="rId2"/>
          <a:stretch>
            <a:fillRect/>
          </a:stretch>
        </p:blipFill>
        <p:spPr>
          <a:xfrm>
            <a:off x="-295421" y="1432558"/>
            <a:ext cx="12867554" cy="5288724"/>
          </a:xfrm>
          <a:prstGeom prst="rect">
            <a:avLst/>
          </a:prstGeom>
        </p:spPr>
      </p:pic>
      <p:sp>
        <p:nvSpPr>
          <p:cNvPr id="4" name="Rectangle 3"/>
          <p:cNvSpPr/>
          <p:nvPr/>
        </p:nvSpPr>
        <p:spPr>
          <a:xfrm>
            <a:off x="3238481" y="428604"/>
            <a:ext cx="6071919" cy="1754326"/>
          </a:xfrm>
          <a:prstGeom prst="rect">
            <a:avLst/>
          </a:prstGeom>
          <a:solidFill>
            <a:schemeClr val="tx1">
              <a:lumMod val="95000"/>
              <a:lumOff val="5000"/>
            </a:schemeClr>
          </a:solid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The Biblical Creation</a:t>
            </a:r>
          </a:p>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Story</a:t>
            </a:r>
          </a:p>
        </p:txBody>
      </p:sp>
      <p:sp>
        <p:nvSpPr>
          <p:cNvPr id="2" name="Rectangle 1"/>
          <p:cNvSpPr/>
          <p:nvPr/>
        </p:nvSpPr>
        <p:spPr>
          <a:xfrm>
            <a:off x="6511478" y="1305767"/>
            <a:ext cx="1279197"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IES!</a:t>
            </a:r>
          </a:p>
        </p:txBody>
      </p:sp>
    </p:spTree>
    <p:extLst>
      <p:ext uri="{BB962C8B-B14F-4D97-AF65-F5344CB8AC3E}">
        <p14:creationId xmlns:p14="http://schemas.microsoft.com/office/powerpoint/2010/main" val="13953159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752" y="0"/>
            <a:ext cx="4302076"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rPr>
              <a:t>HOLY WEEK</a:t>
            </a:r>
          </a:p>
        </p:txBody>
      </p:sp>
      <p:graphicFrame>
        <p:nvGraphicFramePr>
          <p:cNvPr id="4" name="Table 3"/>
          <p:cNvGraphicFramePr>
            <a:graphicFrameLocks noGrp="1"/>
          </p:cNvGraphicFramePr>
          <p:nvPr/>
        </p:nvGraphicFramePr>
        <p:xfrm>
          <a:off x="1838325" y="930276"/>
          <a:ext cx="8351838" cy="5726113"/>
        </p:xfrm>
        <a:graphic>
          <a:graphicData uri="http://schemas.openxmlformats.org/drawingml/2006/table">
            <a:tbl>
              <a:tblPr firstRow="1" bandRow="1">
                <a:tableStyleId>{5C22544A-7EE6-4342-B048-85BDC9FD1C3A}</a:tableStyleId>
              </a:tblPr>
              <a:tblGrid>
                <a:gridCol w="2087960">
                  <a:extLst>
                    <a:ext uri="{9D8B030D-6E8A-4147-A177-3AD203B41FA5}">
                      <a16:colId xmlns:a16="http://schemas.microsoft.com/office/drawing/2014/main" val="20000"/>
                    </a:ext>
                  </a:extLst>
                </a:gridCol>
                <a:gridCol w="2087960">
                  <a:extLst>
                    <a:ext uri="{9D8B030D-6E8A-4147-A177-3AD203B41FA5}">
                      <a16:colId xmlns:a16="http://schemas.microsoft.com/office/drawing/2014/main" val="20001"/>
                    </a:ext>
                  </a:extLst>
                </a:gridCol>
                <a:gridCol w="2087960">
                  <a:extLst>
                    <a:ext uri="{9D8B030D-6E8A-4147-A177-3AD203B41FA5}">
                      <a16:colId xmlns:a16="http://schemas.microsoft.com/office/drawing/2014/main" val="20002"/>
                    </a:ext>
                  </a:extLst>
                </a:gridCol>
                <a:gridCol w="2087960">
                  <a:extLst>
                    <a:ext uri="{9D8B030D-6E8A-4147-A177-3AD203B41FA5}">
                      <a16:colId xmlns:a16="http://schemas.microsoft.com/office/drawing/2014/main" val="20003"/>
                    </a:ext>
                  </a:extLst>
                </a:gridCol>
              </a:tblGrid>
              <a:tr h="518191">
                <a:tc>
                  <a:txBody>
                    <a:bodyPr/>
                    <a:lstStyle/>
                    <a:p>
                      <a:pPr algn="ctr"/>
                      <a:r>
                        <a:rPr lang="en-GB" sz="1400" dirty="0"/>
                        <a:t>PALM SUNDAY</a:t>
                      </a:r>
                    </a:p>
                  </a:txBody>
                  <a:tcPr marL="91430" marR="91430" marT="45724" marB="45724"/>
                </a:tc>
                <a:tc>
                  <a:txBody>
                    <a:bodyPr/>
                    <a:lstStyle/>
                    <a:p>
                      <a:pPr algn="ctr"/>
                      <a:r>
                        <a:rPr lang="en-GB" sz="1400" dirty="0"/>
                        <a:t>MAUNDY</a:t>
                      </a:r>
                      <a:r>
                        <a:rPr lang="en-GB" sz="1400" baseline="0" dirty="0"/>
                        <a:t> THURSDAY</a:t>
                      </a:r>
                      <a:endParaRPr lang="en-GB" sz="1400" dirty="0"/>
                    </a:p>
                  </a:txBody>
                  <a:tcPr marL="91430" marR="91430" marT="45724" marB="45724"/>
                </a:tc>
                <a:tc>
                  <a:txBody>
                    <a:bodyPr/>
                    <a:lstStyle/>
                    <a:p>
                      <a:pPr algn="ctr"/>
                      <a:r>
                        <a:rPr lang="en-GB" sz="1400" dirty="0"/>
                        <a:t>GOOD FRIDAY</a:t>
                      </a:r>
                    </a:p>
                  </a:txBody>
                  <a:tcPr marL="91430" marR="91430" marT="45724" marB="45724"/>
                </a:tc>
                <a:tc>
                  <a:txBody>
                    <a:bodyPr/>
                    <a:lstStyle/>
                    <a:p>
                      <a:pPr algn="ctr"/>
                      <a:r>
                        <a:rPr lang="en-GB" sz="1400" dirty="0"/>
                        <a:t>HOLY SATURDAY &amp; EASTER SUNDAY</a:t>
                      </a:r>
                    </a:p>
                  </a:txBody>
                  <a:tcPr marL="91430" marR="91430" marT="45724" marB="45724"/>
                </a:tc>
                <a:extLst>
                  <a:ext uri="{0D108BD9-81ED-4DB2-BD59-A6C34878D82A}">
                    <a16:rowId xmlns:a16="http://schemas.microsoft.com/office/drawing/2014/main" val="10000"/>
                  </a:ext>
                </a:extLst>
              </a:tr>
              <a:tr h="1511848">
                <a:tc>
                  <a:txBody>
                    <a:bodyPr/>
                    <a:lstStyle/>
                    <a:p>
                      <a:endParaRPr lang="en-GB" sz="1400" dirty="0"/>
                    </a:p>
                  </a:txBody>
                  <a:tcPr marL="91430" marR="91430" marT="45724" marB="45724"/>
                </a:tc>
                <a:tc>
                  <a:txBody>
                    <a:bodyPr/>
                    <a:lstStyle/>
                    <a:p>
                      <a:endParaRPr lang="en-GB" sz="1400" dirty="0"/>
                    </a:p>
                  </a:txBody>
                  <a:tcPr marL="91430" marR="91430" marT="45724" marB="45724"/>
                </a:tc>
                <a:tc>
                  <a:txBody>
                    <a:bodyPr/>
                    <a:lstStyle/>
                    <a:p>
                      <a:endParaRPr lang="en-GB" sz="1400"/>
                    </a:p>
                  </a:txBody>
                  <a:tcPr marL="91430" marR="91430" marT="45724" marB="45724"/>
                </a:tc>
                <a:tc>
                  <a:txBody>
                    <a:bodyPr/>
                    <a:lstStyle/>
                    <a:p>
                      <a:endParaRPr lang="en-GB" sz="1400"/>
                    </a:p>
                  </a:txBody>
                  <a:tcPr marL="91430" marR="91430" marT="45724" marB="45724"/>
                </a:tc>
                <a:extLst>
                  <a:ext uri="{0D108BD9-81ED-4DB2-BD59-A6C34878D82A}">
                    <a16:rowId xmlns:a16="http://schemas.microsoft.com/office/drawing/2014/main" val="10001"/>
                  </a:ext>
                </a:extLst>
              </a:tr>
              <a:tr h="1848037">
                <a:tc>
                  <a:txBody>
                    <a:bodyPr/>
                    <a:lstStyle/>
                    <a:p>
                      <a:endParaRPr lang="en-GB" sz="1400" dirty="0"/>
                    </a:p>
                  </a:txBody>
                  <a:tcPr marL="91430" marR="91430" marT="45724" marB="45724"/>
                </a:tc>
                <a:tc>
                  <a:txBody>
                    <a:bodyPr/>
                    <a:lstStyle/>
                    <a:p>
                      <a:endParaRPr lang="en-GB" sz="1400"/>
                    </a:p>
                  </a:txBody>
                  <a:tcPr marL="91430" marR="91430" marT="45724" marB="45724"/>
                </a:tc>
                <a:tc>
                  <a:txBody>
                    <a:bodyPr/>
                    <a:lstStyle/>
                    <a:p>
                      <a:endParaRPr lang="en-GB" sz="1400"/>
                    </a:p>
                  </a:txBody>
                  <a:tcPr marL="91430" marR="91430" marT="45724" marB="45724"/>
                </a:tc>
                <a:tc>
                  <a:txBody>
                    <a:bodyPr/>
                    <a:lstStyle/>
                    <a:p>
                      <a:endParaRPr lang="en-GB" sz="1400" dirty="0"/>
                    </a:p>
                  </a:txBody>
                  <a:tcPr marL="91430" marR="91430" marT="45724" marB="45724"/>
                </a:tc>
                <a:extLst>
                  <a:ext uri="{0D108BD9-81ED-4DB2-BD59-A6C34878D82A}">
                    <a16:rowId xmlns:a16="http://schemas.microsoft.com/office/drawing/2014/main" val="10002"/>
                  </a:ext>
                </a:extLst>
              </a:tr>
              <a:tr h="1848037">
                <a:tc>
                  <a:txBody>
                    <a:bodyPr/>
                    <a:lstStyle/>
                    <a:p>
                      <a:endParaRPr lang="en-GB" sz="1400" dirty="0"/>
                    </a:p>
                  </a:txBody>
                  <a:tcPr marL="91430" marR="91430" marT="45724" marB="45724"/>
                </a:tc>
                <a:tc>
                  <a:txBody>
                    <a:bodyPr/>
                    <a:lstStyle/>
                    <a:p>
                      <a:endParaRPr lang="en-GB" sz="1400"/>
                    </a:p>
                  </a:txBody>
                  <a:tcPr marL="91430" marR="91430" marT="45724" marB="45724"/>
                </a:tc>
                <a:tc>
                  <a:txBody>
                    <a:bodyPr/>
                    <a:lstStyle/>
                    <a:p>
                      <a:endParaRPr lang="en-GB" sz="1400"/>
                    </a:p>
                  </a:txBody>
                  <a:tcPr marL="91430" marR="91430" marT="45724" marB="45724"/>
                </a:tc>
                <a:tc>
                  <a:txBody>
                    <a:bodyPr/>
                    <a:lstStyle/>
                    <a:p>
                      <a:endParaRPr lang="en-GB" sz="1400" dirty="0"/>
                    </a:p>
                  </a:txBody>
                  <a:tcPr marL="91430" marR="91430" marT="45724" marB="4572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96242737"/>
      </p:ext>
    </p:extLst>
  </p:cSld>
  <p:clrMapOvr>
    <a:masterClrMapping/>
  </p:clrMapOvr>
  <p:transition spd="slow">
    <p:push di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6911" y="285728"/>
            <a:ext cx="7542641"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CHRISTIAN BELIEFS &amp; THE</a:t>
            </a:r>
          </a:p>
          <a:p>
            <a:pPr algn="ctr">
              <a:defRPr/>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MARRIAGE CEREMONY</a:t>
            </a:r>
          </a:p>
        </p:txBody>
      </p:sp>
      <p:pic>
        <p:nvPicPr>
          <p:cNvPr id="118787" name="Picture 2" descr="imagesCA3WXX2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2066926"/>
            <a:ext cx="4668838"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907027"/>
      </p:ext>
    </p:extLst>
  </p:cSld>
  <p:clrMapOvr>
    <a:masterClrMapping/>
  </p:clrMapOvr>
  <p:transition spd="slow">
    <p:wheel spokes="1"/>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472" y="642918"/>
            <a:ext cx="7199664" cy="923330"/>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“Go forth and multiply!”</a:t>
            </a:r>
          </a:p>
        </p:txBody>
      </p:sp>
      <p:sp>
        <p:nvSpPr>
          <p:cNvPr id="3" name="Rectangle 2"/>
          <p:cNvSpPr/>
          <p:nvPr/>
        </p:nvSpPr>
        <p:spPr>
          <a:xfrm>
            <a:off x="4810117" y="2071678"/>
            <a:ext cx="5049011" cy="923330"/>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It is a sacrament.</a:t>
            </a:r>
          </a:p>
        </p:txBody>
      </p:sp>
      <p:sp>
        <p:nvSpPr>
          <p:cNvPr id="4" name="Rectangle 3"/>
          <p:cNvSpPr/>
          <p:nvPr/>
        </p:nvSpPr>
        <p:spPr>
          <a:xfrm>
            <a:off x="2095473" y="3286124"/>
            <a:ext cx="6408229" cy="923330"/>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A partnership of love.</a:t>
            </a:r>
          </a:p>
        </p:txBody>
      </p:sp>
      <p:sp>
        <p:nvSpPr>
          <p:cNvPr id="5" name="Rectangle 4"/>
          <p:cNvSpPr/>
          <p:nvPr/>
        </p:nvSpPr>
        <p:spPr>
          <a:xfrm>
            <a:off x="1952597" y="4572008"/>
            <a:ext cx="7029873" cy="1754326"/>
          </a:xfrm>
          <a:prstGeom prst="rect">
            <a:avLst/>
          </a:prstGeom>
          <a:noFill/>
        </p:spPr>
        <p:txBody>
          <a:bodyPr wrap="none">
            <a:spAutoFit/>
          </a:bodyPr>
          <a:lstStyle/>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The only non-sinful way</a:t>
            </a:r>
          </a:p>
          <a:p>
            <a:pPr algn="ctr">
              <a:defRPr/>
            </a:pPr>
            <a:r>
              <a:rPr lang="en-US" sz="54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 to have children</a:t>
            </a:r>
          </a:p>
        </p:txBody>
      </p:sp>
    </p:spTree>
    <p:extLst>
      <p:ext uri="{BB962C8B-B14F-4D97-AF65-F5344CB8AC3E}">
        <p14:creationId xmlns:p14="http://schemas.microsoft.com/office/powerpoint/2010/main" val="243390496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nodeType="clickEffect">
                                  <p:stCondLst>
                                    <p:cond delay="0"/>
                                  </p:stCondLst>
                                  <p:iterate type="lt">
                                    <p:tmPct val="50000"/>
                                  </p:iterate>
                                  <p:childTnLst>
                                    <p:set>
                                      <p:cBhvr>
                                        <p:cTn id="37" dur="1" fill="hold">
                                          <p:stCondLst>
                                            <p:cond delay="0"/>
                                          </p:stCondLst>
                                        </p:cTn>
                                        <p:tgtEl>
                                          <p:spTgt spid="5"/>
                                        </p:tgtEl>
                                        <p:attrNameLst>
                                          <p:attrName>style.visibility</p:attrName>
                                        </p:attrNameLst>
                                      </p:cBhvr>
                                      <p:to>
                                        <p:strVal val="visible"/>
                                      </p:to>
                                    </p:set>
                                    <p:set>
                                      <p:cBhvr>
                                        <p:cTn id="38" dur="455" fill="hold">
                                          <p:stCondLst>
                                            <p:cond delay="0"/>
                                          </p:stCondLst>
                                        </p:cTn>
                                        <p:tgtEl>
                                          <p:spTgt spid="5"/>
                                        </p:tgtEl>
                                        <p:attrNameLst>
                                          <p:attrName>style.rotation</p:attrName>
                                        </p:attrNameLst>
                                      </p:cBhvr>
                                      <p:to>
                                        <p:strVal val="-45.0"/>
                                      </p:to>
                                    </p:set>
                                    <p:anim calcmode="lin" valueType="num">
                                      <p:cBhvr>
                                        <p:cTn id="3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3524250" y="428626"/>
            <a:ext cx="55006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a:solidFill>
                  <a:srgbClr val="000000"/>
                </a:solidFill>
                <a:latin typeface="Arial Rounded MT Bold" panose="020F0704030504030204" pitchFamily="34" charset="0"/>
              </a:rPr>
              <a:t>THE CEREMONY AND CHRISTIAN BELIEFS</a:t>
            </a:r>
          </a:p>
        </p:txBody>
      </p:sp>
      <p:sp>
        <p:nvSpPr>
          <p:cNvPr id="120835" name="TextBox 2"/>
          <p:cNvSpPr txBox="1">
            <a:spLocks noChangeArrowheads="1"/>
          </p:cNvSpPr>
          <p:nvPr/>
        </p:nvSpPr>
        <p:spPr bwMode="auto">
          <a:xfrm>
            <a:off x="1952626" y="1928813"/>
            <a:ext cx="81438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pPr>
            <a:r>
              <a:rPr lang="en-GB" altLang="en-US" sz="2800">
                <a:solidFill>
                  <a:srgbClr val="000000"/>
                </a:solidFill>
              </a:rPr>
              <a:t>In a church – before god.</a:t>
            </a:r>
          </a:p>
          <a:p>
            <a:pPr fontAlgn="base">
              <a:spcBef>
                <a:spcPct val="0"/>
              </a:spcBef>
              <a:spcAft>
                <a:spcPct val="0"/>
              </a:spcAft>
            </a:pPr>
            <a:r>
              <a:rPr lang="en-GB" altLang="en-US" sz="2800">
                <a:solidFill>
                  <a:srgbClr val="000000"/>
                </a:solidFill>
              </a:rPr>
              <a:t>Only one partner – only one god.</a:t>
            </a:r>
          </a:p>
          <a:p>
            <a:pPr fontAlgn="base">
              <a:spcBef>
                <a:spcPct val="0"/>
              </a:spcBef>
              <a:spcAft>
                <a:spcPct val="0"/>
              </a:spcAft>
            </a:pPr>
            <a:r>
              <a:rPr lang="en-GB" altLang="en-US" sz="2800">
                <a:solidFill>
                  <a:srgbClr val="000000"/>
                </a:solidFill>
              </a:rPr>
              <a:t>The importance of love.</a:t>
            </a:r>
          </a:p>
          <a:p>
            <a:pPr fontAlgn="base">
              <a:spcBef>
                <a:spcPct val="0"/>
              </a:spcBef>
              <a:spcAft>
                <a:spcPct val="0"/>
              </a:spcAft>
            </a:pPr>
            <a:r>
              <a:rPr lang="en-GB" altLang="en-US" sz="2800">
                <a:solidFill>
                  <a:srgbClr val="000000"/>
                </a:solidFill>
              </a:rPr>
              <a:t>Asking if there are any reasons it can’t go ahead – legally binding contract.</a:t>
            </a:r>
          </a:p>
          <a:p>
            <a:pPr fontAlgn="base">
              <a:spcBef>
                <a:spcPct val="0"/>
              </a:spcBef>
              <a:spcAft>
                <a:spcPct val="0"/>
              </a:spcAft>
            </a:pPr>
            <a:r>
              <a:rPr lang="en-GB" altLang="en-US" sz="2800">
                <a:solidFill>
                  <a:srgbClr val="000000"/>
                </a:solidFill>
              </a:rPr>
              <a:t>Asking if they want to marry each other – entered into freely, due to love.</a:t>
            </a:r>
          </a:p>
          <a:p>
            <a:pPr fontAlgn="base">
              <a:spcBef>
                <a:spcPct val="0"/>
              </a:spcBef>
              <a:spcAft>
                <a:spcPct val="0"/>
              </a:spcAft>
            </a:pPr>
            <a:r>
              <a:rPr lang="en-GB" altLang="en-US" sz="2800">
                <a:solidFill>
                  <a:srgbClr val="000000"/>
                </a:solidFill>
              </a:rPr>
              <a:t>Mention of having children – god’s plan.</a:t>
            </a:r>
          </a:p>
          <a:p>
            <a:pPr fontAlgn="base">
              <a:spcBef>
                <a:spcPct val="0"/>
              </a:spcBef>
              <a:spcAft>
                <a:spcPct val="0"/>
              </a:spcAft>
            </a:pPr>
            <a:r>
              <a:rPr lang="en-GB" altLang="en-US" sz="2800">
                <a:solidFill>
                  <a:srgbClr val="000000"/>
                </a:solidFill>
              </a:rPr>
              <a:t>The vows – promises before god. The marriage is SACRED.</a:t>
            </a:r>
          </a:p>
          <a:p>
            <a:pPr fontAlgn="base">
              <a:spcBef>
                <a:spcPct val="0"/>
              </a:spcBef>
              <a:spcAft>
                <a:spcPct val="0"/>
              </a:spcAft>
            </a:pPr>
            <a:r>
              <a:rPr lang="en-GB" altLang="en-US" sz="2800">
                <a:solidFill>
                  <a:srgbClr val="000000"/>
                </a:solidFill>
              </a:rPr>
              <a:t>The ring – love is eternal, like god.</a:t>
            </a:r>
          </a:p>
        </p:txBody>
      </p:sp>
    </p:spTree>
    <p:extLst>
      <p:ext uri="{BB962C8B-B14F-4D97-AF65-F5344CB8AC3E}">
        <p14:creationId xmlns:p14="http://schemas.microsoft.com/office/powerpoint/2010/main" val="1004971312"/>
      </p:ext>
    </p:extLst>
  </p:cSld>
  <p:clrMapOvr>
    <a:masterClrMapping/>
  </p:clrMapOvr>
  <p:transition spd="slow">
    <p:split orient="vert"/>
  </p:transition>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79776" y="332656"/>
            <a:ext cx="3954930"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FUNERALS</a:t>
            </a:r>
          </a:p>
        </p:txBody>
      </p:sp>
      <p:sp>
        <p:nvSpPr>
          <p:cNvPr id="121859" name="Rectangle 2"/>
          <p:cNvSpPr>
            <a:spLocks noChangeArrowheads="1"/>
          </p:cNvSpPr>
          <p:nvPr/>
        </p:nvSpPr>
        <p:spPr bwMode="auto">
          <a:xfrm>
            <a:off x="3771900" y="5589589"/>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3"/>
              </a:rPr>
              <a:t>https://www.youtube.com/watch?v=SJUhlRoBL8M&amp;safe=true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0" name="Rectangle 3"/>
          <p:cNvSpPr>
            <a:spLocks noChangeArrowheads="1"/>
          </p:cNvSpPr>
          <p:nvPr/>
        </p:nvSpPr>
        <p:spPr bwMode="auto">
          <a:xfrm>
            <a:off x="3771900" y="4941889"/>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4"/>
              </a:rPr>
              <a:t>https://www.youtube.com/watch?v=qZnj8yifvsw&amp;safe=true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1" name="Rectangle 4"/>
          <p:cNvSpPr>
            <a:spLocks noChangeArrowheads="1"/>
          </p:cNvSpPr>
          <p:nvPr/>
        </p:nvSpPr>
        <p:spPr bwMode="auto">
          <a:xfrm>
            <a:off x="3771900" y="414972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5"/>
              </a:rPr>
              <a:t>https://www.youtube.com/watch?v=_D_PjaqU6Eo&amp;safe=true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2" name="Rectangle 5"/>
          <p:cNvSpPr>
            <a:spLocks noChangeArrowheads="1"/>
          </p:cNvSpPr>
          <p:nvPr/>
        </p:nvSpPr>
        <p:spPr bwMode="auto">
          <a:xfrm>
            <a:off x="3797300" y="350043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6"/>
              </a:rPr>
              <a:t>https://www.youtube.com/watch?v=k_OKd0Uo3yw&amp;safe=true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121863" name="Rectangle 6"/>
          <p:cNvSpPr>
            <a:spLocks noChangeArrowheads="1"/>
          </p:cNvSpPr>
          <p:nvPr/>
        </p:nvSpPr>
        <p:spPr bwMode="auto">
          <a:xfrm>
            <a:off x="3802063" y="2781300"/>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800">
                <a:solidFill>
                  <a:prstClr val="black"/>
                </a:solidFill>
                <a:latin typeface="Arial" panose="020B0604020202020204" pitchFamily="34" charset="0"/>
                <a:hlinkClick r:id="rId7"/>
              </a:rPr>
              <a:t>https://www.youtube.com/watch?v=9GdvFiE2R5I&amp;safe=true</a:t>
            </a: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endParaRPr lang="en-GB" altLang="en-US" sz="1800">
              <a:solidFill>
                <a:prstClr val="black"/>
              </a:solidFill>
              <a:latin typeface="Arial" panose="020B0604020202020204" pitchFamily="34" charset="0"/>
            </a:endParaRPr>
          </a:p>
        </p:txBody>
      </p:sp>
      <p:sp>
        <p:nvSpPr>
          <p:cNvPr id="8" name="Rectangle 7"/>
          <p:cNvSpPr/>
          <p:nvPr/>
        </p:nvSpPr>
        <p:spPr>
          <a:xfrm>
            <a:off x="2726041" y="1437457"/>
            <a:ext cx="6662401" cy="1077218"/>
          </a:xfrm>
          <a:prstGeom prst="rect">
            <a:avLst/>
          </a:prstGeom>
          <a:noFill/>
        </p:spPr>
        <p:txBody>
          <a:bodyPr wrap="none">
            <a:spAutoFit/>
          </a:bodyPr>
          <a:lstStyle/>
          <a:p>
            <a:pPr algn="ctr" eaLnBrk="0" fontAlgn="base" hangingPunct="0">
              <a:spcBef>
                <a:spcPct val="0"/>
              </a:spcBef>
              <a:spcAft>
                <a:spcPct val="0"/>
              </a:spcAft>
              <a:defRPr/>
            </a:pPr>
            <a:r>
              <a:rPr lang="en-US" sz="3200" b="1" spc="50" dirty="0">
                <a:ln w="9525" cmpd="sng">
                  <a:solidFill>
                    <a:srgbClr val="4F81BD"/>
                  </a:solidFill>
                  <a:prstDash val="solid"/>
                </a:ln>
                <a:solidFill>
                  <a:srgbClr val="70AD47">
                    <a:tint val="1000"/>
                  </a:srgbClr>
                </a:solidFill>
                <a:effectLst>
                  <a:glow rad="38100">
                    <a:srgbClr val="4F81BD">
                      <a:alpha val="40000"/>
                    </a:srgbClr>
                  </a:glow>
                </a:effectLst>
                <a:latin typeface="Arial" panose="020B0604020202020204" pitchFamily="34" charset="0"/>
              </a:rPr>
              <a:t>What do these banging tunes all</a:t>
            </a:r>
          </a:p>
          <a:p>
            <a:pPr algn="ctr" eaLnBrk="0" fontAlgn="base" hangingPunct="0">
              <a:spcBef>
                <a:spcPct val="0"/>
              </a:spcBef>
              <a:spcAft>
                <a:spcPct val="0"/>
              </a:spcAft>
              <a:defRPr/>
            </a:pPr>
            <a:r>
              <a:rPr lang="en-US" sz="3200" b="1" spc="50" dirty="0">
                <a:ln w="9525" cmpd="sng">
                  <a:solidFill>
                    <a:srgbClr val="4F81BD"/>
                  </a:solidFill>
                  <a:prstDash val="solid"/>
                </a:ln>
                <a:solidFill>
                  <a:srgbClr val="70AD47">
                    <a:tint val="1000"/>
                  </a:srgbClr>
                </a:solidFill>
                <a:effectLst>
                  <a:glow rad="38100">
                    <a:srgbClr val="4F81BD">
                      <a:alpha val="40000"/>
                    </a:srgbClr>
                  </a:glow>
                </a:effectLst>
                <a:latin typeface="Arial" panose="020B0604020202020204" pitchFamily="34" charset="0"/>
              </a:rPr>
              <a:t>Have in common?</a:t>
            </a:r>
          </a:p>
        </p:txBody>
      </p:sp>
    </p:spTree>
    <p:extLst>
      <p:ext uri="{BB962C8B-B14F-4D97-AF65-F5344CB8AC3E}">
        <p14:creationId xmlns:p14="http://schemas.microsoft.com/office/powerpoint/2010/main" val="2945261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1"/>
          <p:cNvSpPr txBox="1">
            <a:spLocks noChangeArrowheads="1"/>
          </p:cNvSpPr>
          <p:nvPr/>
        </p:nvSpPr>
        <p:spPr bwMode="auto">
          <a:xfrm>
            <a:off x="2351088" y="620713"/>
            <a:ext cx="7777162" cy="2862262"/>
          </a:xfrm>
          <a:prstGeom prst="rect">
            <a:avLst/>
          </a:prstGeom>
          <a:solidFill>
            <a:schemeClr val="bg1"/>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800">
                <a:solidFill>
                  <a:prstClr val="black"/>
                </a:solidFill>
                <a:latin typeface="Arial" panose="020B0604020202020204" pitchFamily="34" charset="0"/>
              </a:rPr>
              <a:t>What is the point of a Christian Funeral Service?</a:t>
            </a:r>
          </a:p>
          <a:p>
            <a:pPr algn="ctr" eaLnBrk="0" fontAlgn="base" hangingPunct="0">
              <a:spcBef>
                <a:spcPct val="0"/>
              </a:spcBef>
              <a:spcAft>
                <a:spcPct val="0"/>
              </a:spcAft>
              <a:buNone/>
            </a:pPr>
            <a:endParaRPr lang="en-GB" altLang="en-US" sz="1800">
              <a:solidFill>
                <a:prstClr val="black"/>
              </a:solidFill>
              <a:latin typeface="Arial" panose="020B0604020202020204" pitchFamily="34" charset="0"/>
            </a:endParaRPr>
          </a:p>
          <a:p>
            <a:pPr eaLnBrk="0" fontAlgn="base" hangingPunct="0">
              <a:spcBef>
                <a:spcPct val="0"/>
              </a:spcBef>
              <a:spcAft>
                <a:spcPct val="0"/>
              </a:spcAft>
              <a:buNone/>
            </a:pPr>
            <a:r>
              <a:rPr lang="en-GB" altLang="en-US" sz="1800">
                <a:solidFill>
                  <a:prstClr val="black"/>
                </a:solidFill>
                <a:latin typeface="Arial" panose="020B0604020202020204" pitchFamily="34" charset="0"/>
              </a:rPr>
              <a:t>It reminds __________ of the hope of an _____________ with God. It thanks God for the dead person’s _________ on __________.  It is an acknowledgement that the person is no longer part of this __________ but is ___________ in _________ care.</a:t>
            </a:r>
          </a:p>
          <a:p>
            <a:pPr eaLnBrk="0" fontAlgn="base" hangingPunct="0">
              <a:spcBef>
                <a:spcPct val="0"/>
              </a:spcBef>
              <a:spcAft>
                <a:spcPct val="0"/>
              </a:spcAft>
              <a:buNone/>
            </a:pPr>
            <a:r>
              <a:rPr lang="en-GB" altLang="en-US" sz="1800">
                <a:solidFill>
                  <a:prstClr val="black"/>
                </a:solidFill>
                <a:latin typeface="Arial" panose="020B0604020202020204" pitchFamily="34" charset="0"/>
              </a:rPr>
              <a:t>They can draw _____________ from other ____________. </a:t>
            </a:r>
          </a:p>
          <a:p>
            <a:pPr eaLnBrk="0" fontAlgn="base" hangingPunct="0">
              <a:spcBef>
                <a:spcPct val="0"/>
              </a:spcBef>
              <a:spcAft>
                <a:spcPct val="0"/>
              </a:spcAft>
              <a:buNone/>
            </a:pPr>
            <a:r>
              <a:rPr lang="en-GB" altLang="en-US" sz="1800">
                <a:solidFill>
                  <a:prstClr val="black"/>
                </a:solidFill>
                <a:latin typeface="Arial" panose="020B0604020202020204" pitchFamily="34" charset="0"/>
              </a:rPr>
              <a:t>They may feel ____________ as the dead person’s life is ____________.</a:t>
            </a:r>
          </a:p>
          <a:p>
            <a:pPr eaLnBrk="0" fontAlgn="base" hangingPunct="0">
              <a:spcBef>
                <a:spcPct val="0"/>
              </a:spcBef>
              <a:spcAft>
                <a:spcPct val="0"/>
              </a:spcAft>
              <a:buNone/>
            </a:pPr>
            <a:r>
              <a:rPr lang="en-GB" altLang="en-US" sz="1800">
                <a:solidFill>
                  <a:prstClr val="black"/>
                </a:solidFill>
                <a:latin typeface="Arial" panose="020B0604020202020204" pitchFamily="34" charset="0"/>
              </a:rPr>
              <a:t>It is an opportunity to express their _____________ in public.</a:t>
            </a:r>
          </a:p>
          <a:p>
            <a:pPr eaLnBrk="0" fontAlgn="base" hangingPunct="0">
              <a:spcBef>
                <a:spcPct val="0"/>
              </a:spcBef>
              <a:spcAft>
                <a:spcPct val="0"/>
              </a:spcAft>
              <a:buNone/>
            </a:pPr>
            <a:r>
              <a:rPr lang="en-GB" altLang="en-US" sz="1800">
                <a:solidFill>
                  <a:prstClr val="black"/>
                </a:solidFill>
                <a:latin typeface="Arial" panose="020B0604020202020204" pitchFamily="34" charset="0"/>
              </a:rPr>
              <a:t>It marks the beginning of a new life without the person who has died.</a:t>
            </a:r>
          </a:p>
        </p:txBody>
      </p:sp>
      <p:sp>
        <p:nvSpPr>
          <p:cNvPr id="122883" name="TextBox 2"/>
          <p:cNvSpPr txBox="1">
            <a:spLocks noChangeArrowheads="1"/>
          </p:cNvSpPr>
          <p:nvPr/>
        </p:nvSpPr>
        <p:spPr bwMode="auto">
          <a:xfrm>
            <a:off x="2366963" y="3860800"/>
            <a:ext cx="7777162" cy="3048000"/>
          </a:xfrm>
          <a:prstGeom prst="rect">
            <a:avLst/>
          </a:prstGeom>
          <a:solidFill>
            <a:schemeClr val="bg1"/>
          </a:solidFill>
          <a:ln w="9525">
            <a:solidFill>
              <a:schemeClr val="accent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2400">
                <a:solidFill>
                  <a:prstClr val="black"/>
                </a:solidFill>
                <a:latin typeface="Arial" panose="020B0604020202020204" pitchFamily="34" charset="0"/>
              </a:rPr>
              <a:t>Feelings             afterlife             beans     comfort   </a:t>
            </a:r>
          </a:p>
          <a:p>
            <a:pPr eaLnBrk="0" fontAlgn="base" hangingPunct="0">
              <a:spcBef>
                <a:spcPct val="0"/>
              </a:spcBef>
              <a:spcAft>
                <a:spcPct val="0"/>
              </a:spcAft>
              <a:buNone/>
            </a:pPr>
            <a:r>
              <a:rPr lang="en-GB" altLang="en-US" sz="2400">
                <a:solidFill>
                  <a:prstClr val="black"/>
                </a:solidFill>
                <a:latin typeface="Arial" panose="020B0604020202020204" pitchFamily="34" charset="0"/>
              </a:rPr>
              <a:t>     </a:t>
            </a:r>
          </a:p>
          <a:p>
            <a:pPr eaLnBrk="0" fontAlgn="base" hangingPunct="0">
              <a:spcBef>
                <a:spcPct val="0"/>
              </a:spcBef>
              <a:spcAft>
                <a:spcPct val="0"/>
              </a:spcAft>
              <a:buNone/>
            </a:pPr>
            <a:r>
              <a:rPr lang="en-GB" altLang="en-US" sz="2400">
                <a:solidFill>
                  <a:prstClr val="black"/>
                </a:solidFill>
                <a:latin typeface="Arial" panose="020B0604020202020204" pitchFamily="34" charset="0"/>
              </a:rPr>
              <a:t> Christians          Earth            mourners             toast           </a:t>
            </a:r>
          </a:p>
          <a:p>
            <a:pPr eaLnBrk="0" fontAlgn="base" hangingPunct="0">
              <a:spcBef>
                <a:spcPct val="0"/>
              </a:spcBef>
              <a:spcAft>
                <a:spcPct val="0"/>
              </a:spcAft>
              <a:buNone/>
            </a:pPr>
            <a:endParaRPr lang="en-GB" altLang="en-US" sz="2400">
              <a:solidFill>
                <a:prstClr val="black"/>
              </a:solidFill>
              <a:latin typeface="Arial" panose="020B0604020202020204" pitchFamily="34" charset="0"/>
            </a:endParaRPr>
          </a:p>
          <a:p>
            <a:pPr eaLnBrk="0" fontAlgn="base" hangingPunct="0">
              <a:spcBef>
                <a:spcPct val="0"/>
              </a:spcBef>
              <a:spcAft>
                <a:spcPct val="0"/>
              </a:spcAft>
              <a:buNone/>
            </a:pPr>
            <a:r>
              <a:rPr lang="en-GB" altLang="en-US" sz="2400">
                <a:solidFill>
                  <a:prstClr val="black"/>
                </a:solidFill>
                <a:latin typeface="Arial" panose="020B0604020202020204" pitchFamily="34" charset="0"/>
              </a:rPr>
              <a:t>happiness    God’s              life         safe      world        </a:t>
            </a:r>
          </a:p>
          <a:p>
            <a:pPr eaLnBrk="0" fontAlgn="base" hangingPunct="0">
              <a:spcBef>
                <a:spcPct val="0"/>
              </a:spcBef>
              <a:spcAft>
                <a:spcPct val="0"/>
              </a:spcAft>
              <a:buNone/>
            </a:pPr>
            <a:endParaRPr lang="en-GB" altLang="en-US" sz="2400">
              <a:solidFill>
                <a:prstClr val="black"/>
              </a:solidFill>
              <a:latin typeface="Arial" panose="020B0604020202020204" pitchFamily="34" charset="0"/>
            </a:endParaRPr>
          </a:p>
          <a:p>
            <a:pPr eaLnBrk="0" fontAlgn="base" hangingPunct="0">
              <a:spcBef>
                <a:spcPct val="0"/>
              </a:spcBef>
              <a:spcAft>
                <a:spcPct val="0"/>
              </a:spcAft>
              <a:buNone/>
            </a:pPr>
            <a:r>
              <a:rPr lang="en-GB" altLang="en-US" sz="2400">
                <a:solidFill>
                  <a:prstClr val="black"/>
                </a:solidFill>
                <a:latin typeface="Arial" panose="020B0604020202020204" pitchFamily="34" charset="0"/>
              </a:rPr>
              <a:t>                                     celebrated</a:t>
            </a:r>
          </a:p>
          <a:p>
            <a:pPr eaLnBrk="0" fontAlgn="base" hangingPunct="0">
              <a:spcBef>
                <a:spcPct val="0"/>
              </a:spcBef>
              <a:spcAft>
                <a:spcPct val="0"/>
              </a:spcAft>
              <a:buNone/>
            </a:pPr>
            <a:r>
              <a:rPr lang="en-GB" altLang="en-US" sz="2400">
                <a:solidFill>
                  <a:prstClr val="black"/>
                </a:solidFill>
                <a:latin typeface="Arial" panose="020B0604020202020204" pitchFamily="34" charset="0"/>
              </a:rPr>
              <a:t>           </a:t>
            </a:r>
          </a:p>
        </p:txBody>
      </p:sp>
    </p:spTree>
    <p:extLst>
      <p:ext uri="{BB962C8B-B14F-4D97-AF65-F5344CB8AC3E}">
        <p14:creationId xmlns:p14="http://schemas.microsoft.com/office/powerpoint/2010/main" val="3353274512"/>
      </p:ext>
    </p:extLst>
  </p:cSld>
  <p:clrMapOvr>
    <a:masterClrMapping/>
  </p:clrMapOvr>
  <p:transition spd="slow">
    <p:comb/>
  </p:transition>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390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4" y="333375"/>
            <a:ext cx="23907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476" y="333375"/>
            <a:ext cx="23923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326" y="354014"/>
            <a:ext cx="2390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4" y="3716339"/>
            <a:ext cx="2390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1426" y="3702050"/>
            <a:ext cx="23923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26" y="3702050"/>
            <a:ext cx="23923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711625" y="548681"/>
            <a:ext cx="1662635" cy="646331"/>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Bible </a:t>
            </a:r>
          </a:p>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Reading</a:t>
            </a:r>
          </a:p>
        </p:txBody>
      </p:sp>
      <p:sp>
        <p:nvSpPr>
          <p:cNvPr id="16" name="Rectangle 15"/>
          <p:cNvSpPr/>
          <p:nvPr/>
        </p:nvSpPr>
        <p:spPr>
          <a:xfrm>
            <a:off x="5488514" y="723077"/>
            <a:ext cx="1518364" cy="369332"/>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EULOGY</a:t>
            </a:r>
          </a:p>
        </p:txBody>
      </p:sp>
      <p:sp>
        <p:nvSpPr>
          <p:cNvPr id="17" name="Rectangle 16"/>
          <p:cNvSpPr/>
          <p:nvPr/>
        </p:nvSpPr>
        <p:spPr>
          <a:xfrm>
            <a:off x="8184232" y="750783"/>
            <a:ext cx="1652504" cy="369332"/>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PRAYERS</a:t>
            </a:r>
          </a:p>
        </p:txBody>
      </p:sp>
      <p:sp>
        <p:nvSpPr>
          <p:cNvPr id="18" name="Rectangle 17"/>
          <p:cNvSpPr/>
          <p:nvPr/>
        </p:nvSpPr>
        <p:spPr>
          <a:xfrm>
            <a:off x="2871122" y="4005064"/>
            <a:ext cx="1343638" cy="369332"/>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HYMNS</a:t>
            </a:r>
          </a:p>
        </p:txBody>
      </p:sp>
      <p:sp>
        <p:nvSpPr>
          <p:cNvPr id="19" name="Rectangle 18"/>
          <p:cNvSpPr/>
          <p:nvPr/>
        </p:nvSpPr>
        <p:spPr>
          <a:xfrm>
            <a:off x="5614940" y="3933057"/>
            <a:ext cx="1675459" cy="646331"/>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REQUIEM</a:t>
            </a:r>
          </a:p>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MASS</a:t>
            </a:r>
          </a:p>
        </p:txBody>
      </p:sp>
      <p:sp>
        <p:nvSpPr>
          <p:cNvPr id="20" name="Rectangle 19"/>
          <p:cNvSpPr/>
          <p:nvPr/>
        </p:nvSpPr>
        <p:spPr>
          <a:xfrm>
            <a:off x="8199813" y="3933057"/>
            <a:ext cx="2081340" cy="646331"/>
          </a:xfrm>
          <a:prstGeom prst="rect">
            <a:avLst/>
          </a:prstGeom>
          <a:noFill/>
        </p:spPr>
        <p:txBody>
          <a:bodyPr wrap="none">
            <a:spAutoFit/>
          </a:bodyPr>
          <a:lstStyle/>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BURIAL/</a:t>
            </a:r>
          </a:p>
          <a:p>
            <a:pPr algn="ctr" eaLnBrk="0" fontAlgn="base" hangingPunct="0">
              <a:spcBef>
                <a:spcPct val="0"/>
              </a:spcBef>
              <a:spcAft>
                <a:spcPct val="0"/>
              </a:spcAft>
              <a:defRPr/>
            </a:pPr>
            <a:r>
              <a:rPr lang="en-US" b="1" spc="50" dirty="0">
                <a:ln w="0"/>
                <a:solidFill>
                  <a:prstClr val="white"/>
                </a:solidFill>
                <a:effectLst>
                  <a:innerShdw blurRad="63500" dist="50800" dir="13500000">
                    <a:srgbClr val="000000">
                      <a:alpha val="50000"/>
                    </a:srgbClr>
                  </a:innerShdw>
                </a:effectLst>
                <a:latin typeface="Engravers MT" panose="02090707080505020304" pitchFamily="18" charset="0"/>
              </a:rPr>
              <a:t>CREMATION</a:t>
            </a:r>
          </a:p>
        </p:txBody>
      </p:sp>
      <p:sp>
        <p:nvSpPr>
          <p:cNvPr id="123918" name="TextBox 20"/>
          <p:cNvSpPr txBox="1">
            <a:spLocks noChangeArrowheads="1"/>
          </p:cNvSpPr>
          <p:nvPr/>
        </p:nvSpPr>
        <p:spPr bwMode="auto">
          <a:xfrm>
            <a:off x="2711451" y="1268413"/>
            <a:ext cx="1503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Focus on eternal life with God after death</a:t>
            </a:r>
          </a:p>
        </p:txBody>
      </p:sp>
      <p:sp>
        <p:nvSpPr>
          <p:cNvPr id="123919" name="TextBox 21"/>
          <p:cNvSpPr txBox="1">
            <a:spLocks noChangeArrowheads="1"/>
          </p:cNvSpPr>
          <p:nvPr/>
        </p:nvSpPr>
        <p:spPr bwMode="auto">
          <a:xfrm>
            <a:off x="5487988" y="1219200"/>
            <a:ext cx="1503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A talk or speech remembering the person who has died</a:t>
            </a:r>
          </a:p>
        </p:txBody>
      </p:sp>
      <p:sp>
        <p:nvSpPr>
          <p:cNvPr id="123920" name="TextBox 22"/>
          <p:cNvSpPr txBox="1">
            <a:spLocks noChangeArrowheads="1"/>
          </p:cNvSpPr>
          <p:nvPr/>
        </p:nvSpPr>
        <p:spPr bwMode="auto">
          <a:xfrm>
            <a:off x="8258176" y="1192213"/>
            <a:ext cx="1503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For the friends, relatives and (esp in Catholic Church) for the dead person.</a:t>
            </a:r>
          </a:p>
        </p:txBody>
      </p:sp>
      <p:sp>
        <p:nvSpPr>
          <p:cNvPr id="123921" name="TextBox 23"/>
          <p:cNvSpPr txBox="1">
            <a:spLocks noChangeArrowheads="1"/>
          </p:cNvSpPr>
          <p:nvPr/>
        </p:nvSpPr>
        <p:spPr bwMode="auto">
          <a:xfrm>
            <a:off x="2790826" y="4567238"/>
            <a:ext cx="1503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Focus on eternal life with God after death. Often chosen by the dead person or their relatives.</a:t>
            </a:r>
          </a:p>
        </p:txBody>
      </p:sp>
      <p:sp>
        <p:nvSpPr>
          <p:cNvPr id="123922" name="TextBox 24"/>
          <p:cNvSpPr txBox="1">
            <a:spLocks noChangeArrowheads="1"/>
          </p:cNvSpPr>
          <p:nvPr/>
        </p:nvSpPr>
        <p:spPr bwMode="auto">
          <a:xfrm>
            <a:off x="5614988" y="4567238"/>
            <a:ext cx="1503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Roman Catholic &amp; Orthodox Churches. Fullest form of memorial service. Can last up to three and half hours.</a:t>
            </a:r>
          </a:p>
        </p:txBody>
      </p:sp>
      <p:sp>
        <p:nvSpPr>
          <p:cNvPr id="123923" name="TextBox 25"/>
          <p:cNvSpPr txBox="1">
            <a:spLocks noChangeArrowheads="1"/>
          </p:cNvSpPr>
          <p:nvPr/>
        </p:nvSpPr>
        <p:spPr bwMode="auto">
          <a:xfrm>
            <a:off x="8488363" y="4495800"/>
            <a:ext cx="15033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1200">
                <a:solidFill>
                  <a:prstClr val="black"/>
                </a:solidFill>
                <a:latin typeface="Arial" panose="020B0604020202020204" pitchFamily="34" charset="0"/>
              </a:rPr>
              <a:t>More prayers are said at burial before the final committal statement. This commits the dead person to God’s care.</a:t>
            </a:r>
          </a:p>
        </p:txBody>
      </p:sp>
    </p:spTree>
    <p:extLst>
      <p:ext uri="{BB962C8B-B14F-4D97-AF65-F5344CB8AC3E}">
        <p14:creationId xmlns:p14="http://schemas.microsoft.com/office/powerpoint/2010/main" val="726010733"/>
      </p:ext>
    </p:extLst>
  </p:cSld>
  <p:clrMapOvr>
    <a:masterClrMapping/>
  </p:clrMapOvr>
  <p:transition spd="slow">
    <p:push di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7326" y="333375"/>
            <a:ext cx="9180513" cy="1568450"/>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Jesus said “I am the resurrection, and the life. </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The one who believes in me will live, even though</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they die.”</a:t>
            </a:r>
          </a:p>
        </p:txBody>
      </p:sp>
      <p:sp>
        <p:nvSpPr>
          <p:cNvPr id="3" name="Rectangle 2"/>
          <p:cNvSpPr/>
          <p:nvPr/>
        </p:nvSpPr>
        <p:spPr>
          <a:xfrm>
            <a:off x="1731964" y="3141664"/>
            <a:ext cx="8631237" cy="2554287"/>
          </a:xfrm>
          <a:prstGeom prst="rect">
            <a:avLst/>
          </a:prstGeom>
          <a:noFill/>
        </p:spPr>
        <p:txBody>
          <a:bodyPr wrap="none">
            <a:spAutoFit/>
          </a:bodyPr>
          <a:lstStyle/>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“Listen, I will tell you a mystery. We will not all</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sleep but we will be changed – in a flash, in</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the twinkling of an eye, at the last trumpet. </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For the trumpet will sound, the dead will be</a:t>
            </a:r>
          </a:p>
          <a:p>
            <a:pPr algn="ctr" eaLnBrk="0" fontAlgn="base" hangingPunct="0">
              <a:spcBef>
                <a:spcPct val="0"/>
              </a:spcBef>
              <a:spcAft>
                <a:spcPct val="0"/>
              </a:spcAft>
              <a:defRPr/>
            </a:pPr>
            <a:r>
              <a:rPr lang="en-US" sz="3200" dirty="0">
                <a:ln w="0"/>
                <a:solidFill>
                  <a:srgbClr val="FF0000"/>
                </a:solidFill>
                <a:effectLst>
                  <a:outerShdw blurRad="38100" dist="19050" dir="2700000" algn="tl" rotWithShape="0">
                    <a:prstClr val="black">
                      <a:alpha val="40000"/>
                    </a:prstClr>
                  </a:outerShdw>
                </a:effectLst>
                <a:latin typeface="Arial" panose="020B0604020202020204" pitchFamily="34" charset="0"/>
              </a:rPr>
              <a:t>raised impenetrable, and we will be changed.”</a:t>
            </a:r>
          </a:p>
        </p:txBody>
      </p:sp>
    </p:spTree>
    <p:extLst>
      <p:ext uri="{BB962C8B-B14F-4D97-AF65-F5344CB8AC3E}">
        <p14:creationId xmlns:p14="http://schemas.microsoft.com/office/powerpoint/2010/main" val="954330744"/>
      </p:ext>
    </p:extLst>
  </p:cSld>
  <p:clrMapOvr>
    <a:masterClrMapping/>
  </p:clrMapOvr>
  <p:transition spd="slow">
    <p:circl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4787" y="0"/>
            <a:ext cx="9242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20757013">
            <a:off x="2819400" y="1389064"/>
            <a:ext cx="6553200" cy="18510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a:endParaRPr>
          </a:p>
        </p:txBody>
      </p:sp>
      <p:sp>
        <p:nvSpPr>
          <p:cNvPr id="4" name="Rectangle 3"/>
          <p:cNvSpPr/>
          <p:nvPr/>
        </p:nvSpPr>
        <p:spPr>
          <a:xfrm rot="20823715">
            <a:off x="3609975" y="1530350"/>
            <a:ext cx="5418138" cy="1568450"/>
          </a:xfrm>
          <a:prstGeom prst="rect">
            <a:avLst/>
          </a:prstGeom>
          <a:noFill/>
        </p:spPr>
        <p:txBody>
          <a:bodyPr wrap="none">
            <a:spAutoFit/>
          </a:bodyPr>
          <a:lstStyle/>
          <a:p>
            <a:pPr algn="ctr" eaLnBrk="0" fontAlgn="base" hangingPunct="0">
              <a:spcBef>
                <a:spcPct val="0"/>
              </a:spcBef>
              <a:spcAft>
                <a:spcPct val="0"/>
              </a:spcAft>
              <a:defRPr/>
            </a:pPr>
            <a:r>
              <a:rPr lang="en-US" sz="9600" dirty="0">
                <a:ln w="0"/>
                <a:solidFill>
                  <a:srgbClr val="FFC000"/>
                </a:solidFill>
                <a:effectLst>
                  <a:outerShdw blurRad="38100" dist="19050" dir="2700000" algn="tl" rotWithShape="0">
                    <a:prstClr val="black">
                      <a:alpha val="40000"/>
                    </a:prstClr>
                  </a:outerShdw>
                </a:effectLst>
                <a:latin typeface="Impact" panose="020B0806030902050204" pitchFamily="34" charset="0"/>
              </a:rPr>
              <a:t>CHRISTIAN</a:t>
            </a:r>
          </a:p>
        </p:txBody>
      </p:sp>
    </p:spTree>
    <p:extLst>
      <p:ext uri="{BB962C8B-B14F-4D97-AF65-F5344CB8AC3E}">
        <p14:creationId xmlns:p14="http://schemas.microsoft.com/office/powerpoint/2010/main" val="48725802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69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75720" y="5445224"/>
            <a:ext cx="4711418"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0000"/>
                </a:solidFill>
                <a:effectLst>
                  <a:glow rad="825500">
                    <a:srgbClr val="4F81BD">
                      <a:alpha val="40000"/>
                    </a:srgbClr>
                  </a:glow>
                  <a:outerShdw dist="38100" dir="2700000" algn="tl" rotWithShape="0">
                    <a:srgbClr val="C0504D"/>
                  </a:outerShdw>
                </a:effectLst>
                <a:latin typeface="Arial" panose="020B0604020202020204" pitchFamily="34" charset="0"/>
              </a:rPr>
              <a:t>EVANGELISM</a:t>
            </a:r>
          </a:p>
        </p:txBody>
      </p:sp>
      <p:sp>
        <p:nvSpPr>
          <p:cNvPr id="4" name="Rectangle 3"/>
          <p:cNvSpPr/>
          <p:nvPr/>
        </p:nvSpPr>
        <p:spPr>
          <a:xfrm>
            <a:off x="2423592" y="3501008"/>
            <a:ext cx="4378122"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Missionaries</a:t>
            </a:r>
          </a:p>
        </p:txBody>
      </p:sp>
    </p:spTree>
    <p:extLst>
      <p:ext uri="{BB962C8B-B14F-4D97-AF65-F5344CB8AC3E}">
        <p14:creationId xmlns:p14="http://schemas.microsoft.com/office/powerpoint/2010/main" val="1681951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9720" y="714357"/>
            <a:ext cx="8286808" cy="1323439"/>
          </a:xfrm>
          <a:prstGeom prst="rect">
            <a:avLst/>
          </a:prstGeom>
          <a:noFill/>
        </p:spPr>
        <p:txBody>
          <a:bodyPr wrap="square" rtlCol="0">
            <a:spAutoFit/>
          </a:bodyPr>
          <a:lstStyle/>
          <a:p>
            <a:r>
              <a:rPr lang="en-GB" sz="4000" dirty="0">
                <a:solidFill>
                  <a:prstClr val="black"/>
                </a:solidFill>
                <a:latin typeface="Arial Rounded MT Bold" pitchFamily="34" charset="0"/>
              </a:rPr>
              <a:t>What do you already know about the Creation story in the bible?</a:t>
            </a:r>
          </a:p>
        </p:txBody>
      </p:sp>
      <p:sp>
        <p:nvSpPr>
          <p:cNvPr id="4" name="Rectangle 3"/>
          <p:cNvSpPr/>
          <p:nvPr/>
        </p:nvSpPr>
        <p:spPr>
          <a:xfrm>
            <a:off x="2238349" y="2786058"/>
            <a:ext cx="2713051"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Hebrews</a:t>
            </a:r>
          </a:p>
        </p:txBody>
      </p:sp>
      <p:sp>
        <p:nvSpPr>
          <p:cNvPr id="5" name="Rectangle 4"/>
          <p:cNvSpPr/>
          <p:nvPr/>
        </p:nvSpPr>
        <p:spPr>
          <a:xfrm>
            <a:off x="6453190" y="3357562"/>
            <a:ext cx="2749472"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Nomadic</a:t>
            </a:r>
          </a:p>
        </p:txBody>
      </p:sp>
      <p:sp>
        <p:nvSpPr>
          <p:cNvPr id="6" name="Rectangle 5"/>
          <p:cNvSpPr/>
          <p:nvPr/>
        </p:nvSpPr>
        <p:spPr>
          <a:xfrm>
            <a:off x="2881290" y="4643446"/>
            <a:ext cx="2433680"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Identity</a:t>
            </a:r>
          </a:p>
        </p:txBody>
      </p:sp>
      <p:sp>
        <p:nvSpPr>
          <p:cNvPr id="8" name="Rectangle 7"/>
          <p:cNvSpPr/>
          <p:nvPr/>
        </p:nvSpPr>
        <p:spPr>
          <a:xfrm>
            <a:off x="6810380" y="5286388"/>
            <a:ext cx="2102114"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Priests</a:t>
            </a:r>
          </a:p>
        </p:txBody>
      </p:sp>
      <p:sp>
        <p:nvSpPr>
          <p:cNvPr id="9" name="Rectangle 8"/>
          <p:cNvSpPr/>
          <p:nvPr/>
        </p:nvSpPr>
        <p:spPr>
          <a:xfrm>
            <a:off x="3952861" y="2071678"/>
            <a:ext cx="3519811"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Two Stories</a:t>
            </a:r>
          </a:p>
        </p:txBody>
      </p:sp>
    </p:spTree>
    <p:extLst>
      <p:ext uri="{BB962C8B-B14F-4D97-AF65-F5344CB8AC3E}">
        <p14:creationId xmlns:p14="http://schemas.microsoft.com/office/powerpoint/2010/main" val="20565295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476672"/>
            <a:ext cx="7959230"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lgerian" panose="04020705040A02060702" pitchFamily="82" charset="0"/>
              </a:rPr>
              <a:t>THE GREAT COMMISSION</a:t>
            </a:r>
          </a:p>
        </p:txBody>
      </p:sp>
      <p:sp>
        <p:nvSpPr>
          <p:cNvPr id="3" name="Rectangle 2"/>
          <p:cNvSpPr/>
          <p:nvPr/>
        </p:nvSpPr>
        <p:spPr>
          <a:xfrm>
            <a:off x="2566989" y="2133600"/>
            <a:ext cx="7032625" cy="3416300"/>
          </a:xfrm>
          <a:prstGeom prst="rect">
            <a:avLst/>
          </a:prstGeom>
          <a:noFill/>
        </p:spPr>
        <p:txBody>
          <a:bodyPr wrap="none">
            <a:spAutoFit/>
          </a:bodyPr>
          <a:lstStyle/>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“Go into all the world</a:t>
            </a:r>
          </a:p>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and preach the gospel</a:t>
            </a:r>
          </a:p>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to all creation.”</a:t>
            </a:r>
          </a:p>
          <a:p>
            <a:pPr algn="ctr" eaLnBrk="0" fontAlgn="base" hangingPunct="0">
              <a:spcBef>
                <a:spcPct val="0"/>
              </a:spcBef>
              <a:spcAft>
                <a:spcPct val="0"/>
              </a:spcAft>
              <a:defRPr/>
            </a:pPr>
            <a:r>
              <a:rPr lang="en-US" sz="5400" dirty="0">
                <a:ln w="0"/>
                <a:solidFill>
                  <a:prstClr val="black"/>
                </a:solidFill>
                <a:effectLst>
                  <a:outerShdw blurRad="38100" dist="19050" dir="2700000" algn="tl" rotWithShape="0">
                    <a:prstClr val="black">
                      <a:alpha val="40000"/>
                    </a:prstClr>
                  </a:outerShdw>
                </a:effectLst>
                <a:latin typeface="Arial" panose="020B0604020202020204" pitchFamily="34" charset="0"/>
              </a:rPr>
              <a:t>Mark 16:15</a:t>
            </a:r>
          </a:p>
        </p:txBody>
      </p:sp>
    </p:spTree>
    <p:extLst>
      <p:ext uri="{BB962C8B-B14F-4D97-AF65-F5344CB8AC3E}">
        <p14:creationId xmlns:p14="http://schemas.microsoft.com/office/powerpoint/2010/main" val="2596642861"/>
      </p:ext>
    </p:extLst>
  </p:cSld>
  <p:clrMapOvr>
    <a:masterClrMapping/>
  </p:clrMapOvr>
  <p:transition spd="slow">
    <p:wip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33376"/>
            <a:ext cx="9161463"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289542"/>
      </p:ext>
    </p:extLst>
  </p:cSld>
  <p:clrMapOvr>
    <a:masterClrMapping/>
  </p:clrMapOvr>
  <p:transition spd="slow">
    <p:circl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515638"/>
      </p:ext>
    </p:extLst>
  </p:cSld>
  <p:clrMapOvr>
    <a:masterClrMapping/>
  </p:clrMapOvr>
  <p:transition spd="slow">
    <p:circl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692150"/>
            <a:ext cx="9518651"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314779"/>
      </p:ext>
    </p:extLst>
  </p:cSld>
  <p:clrMapOvr>
    <a:masterClrMapping/>
  </p:clrMapOvr>
  <p:transition spd="slow">
    <p:circle/>
  </p:transition>
</p:sld>
</file>

<file path=ppt/slides/slide2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BFC"/>
            </a:gs>
            <a:gs pos="66000">
              <a:srgbClr val="FFFFFF"/>
            </a:gs>
            <a:gs pos="78000">
              <a:srgbClr val="FF66FF"/>
            </a:gs>
            <a:gs pos="100000">
              <a:srgbClr val="FF0066"/>
            </a:gs>
          </a:gsLst>
          <a:lin ang="5400000" scaled="1"/>
        </a:gradFill>
        <a:effectLst/>
      </p:bgPr>
    </p:bg>
    <p:spTree>
      <p:nvGrpSpPr>
        <p:cNvPr id="1" name=""/>
        <p:cNvGrpSpPr/>
        <p:nvPr/>
      </p:nvGrpSpPr>
      <p:grpSpPr>
        <a:xfrm>
          <a:off x="0" y="0"/>
          <a:ext cx="0" cy="0"/>
          <a:chOff x="0" y="0"/>
          <a:chExt cx="0" cy="0"/>
        </a:xfrm>
      </p:grpSpPr>
      <p:pic>
        <p:nvPicPr>
          <p:cNvPr id="132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59944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289" y="4670426"/>
            <a:ext cx="3240087" cy="1477963"/>
          </a:xfrm>
          <a:prstGeom prst="rect">
            <a:avLst/>
          </a:prstGeom>
          <a:solidFill>
            <a:schemeClr val="accent1">
              <a:lumMod val="40000"/>
              <a:lumOff val="60000"/>
            </a:schemeClr>
          </a:solidFill>
        </p:spPr>
        <p:txBody>
          <a:bodyPr>
            <a:spAutoFit/>
          </a:bodyPr>
          <a:lstStyle/>
          <a:p>
            <a:pPr algn="ctr" eaLnBrk="0" fontAlgn="base" hangingPunct="0">
              <a:spcBef>
                <a:spcPct val="0"/>
              </a:spcBef>
              <a:spcAft>
                <a:spcPct val="0"/>
              </a:spcAft>
              <a:defRPr/>
            </a:pPr>
            <a:r>
              <a:rPr lang="en-GB" dirty="0">
                <a:solidFill>
                  <a:prstClr val="black"/>
                </a:solidFill>
                <a:latin typeface="Arial" panose="020B0604020202020204" pitchFamily="34" charset="0"/>
              </a:rPr>
              <a:t>CONVERSION</a:t>
            </a:r>
          </a:p>
          <a:p>
            <a:pPr eaLnBrk="0" fontAlgn="base" hangingPunct="0">
              <a:spcBef>
                <a:spcPct val="0"/>
              </a:spcBef>
              <a:spcAft>
                <a:spcPct val="0"/>
              </a:spcAft>
              <a:defRPr/>
            </a:pPr>
            <a:r>
              <a:rPr lang="en-GB" dirty="0">
                <a:solidFill>
                  <a:prstClr val="black"/>
                </a:solidFill>
                <a:latin typeface="Arial" panose="020B0604020202020204" pitchFamily="34" charset="0"/>
              </a:rPr>
              <a:t>Continuing the work of evangelism by helping people come to a personal faith in God.</a:t>
            </a:r>
          </a:p>
        </p:txBody>
      </p:sp>
      <p:sp>
        <p:nvSpPr>
          <p:cNvPr id="4" name="TextBox 3"/>
          <p:cNvSpPr txBox="1"/>
          <p:nvPr/>
        </p:nvSpPr>
        <p:spPr>
          <a:xfrm>
            <a:off x="6743700" y="4652964"/>
            <a:ext cx="3240088" cy="1754187"/>
          </a:xfrm>
          <a:prstGeom prst="rect">
            <a:avLst/>
          </a:prstGeom>
          <a:solidFill>
            <a:schemeClr val="accent1">
              <a:lumMod val="40000"/>
              <a:lumOff val="60000"/>
            </a:schemeClr>
          </a:solidFill>
        </p:spPr>
        <p:txBody>
          <a:bodyPr>
            <a:spAutoFit/>
          </a:bodyPr>
          <a:lstStyle/>
          <a:p>
            <a:pPr algn="ctr" eaLnBrk="0" fontAlgn="base" hangingPunct="0">
              <a:spcBef>
                <a:spcPct val="0"/>
              </a:spcBef>
              <a:spcAft>
                <a:spcPct val="0"/>
              </a:spcAft>
              <a:defRPr/>
            </a:pPr>
            <a:r>
              <a:rPr lang="en-GB" dirty="0">
                <a:solidFill>
                  <a:prstClr val="black"/>
                </a:solidFill>
                <a:latin typeface="Arial" panose="020B0604020202020204" pitchFamily="34" charset="0"/>
              </a:rPr>
              <a:t>RECONCILIATION</a:t>
            </a:r>
          </a:p>
          <a:p>
            <a:pPr eaLnBrk="0" fontAlgn="base" hangingPunct="0">
              <a:spcBef>
                <a:spcPct val="0"/>
              </a:spcBef>
              <a:spcAft>
                <a:spcPct val="0"/>
              </a:spcAft>
              <a:defRPr/>
            </a:pPr>
            <a:r>
              <a:rPr lang="en-GB" dirty="0">
                <a:solidFill>
                  <a:prstClr val="black"/>
                </a:solidFill>
                <a:latin typeface="Arial" panose="020B0604020202020204" pitchFamily="34" charset="0"/>
              </a:rPr>
              <a:t>Seeing the Christian message play a part in all aspects of worldwide society to bring about peace, communication and harmony.</a:t>
            </a:r>
          </a:p>
        </p:txBody>
      </p:sp>
      <p:sp>
        <p:nvSpPr>
          <p:cNvPr id="5" name="Oval Callout 4"/>
          <p:cNvSpPr/>
          <p:nvPr/>
        </p:nvSpPr>
        <p:spPr>
          <a:xfrm>
            <a:off x="6959600" y="0"/>
            <a:ext cx="3240088" cy="1512888"/>
          </a:xfrm>
          <a:prstGeom prst="wedgeEllipseCallout">
            <a:avLst>
              <a:gd name="adj1" fmla="val -112349"/>
              <a:gd name="adj2" fmla="val 680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Calibri"/>
              </a:rPr>
              <a:t>“A reconciled and renewed creation is the goal of the church’s mission.”</a:t>
            </a:r>
          </a:p>
          <a:p>
            <a:pPr algn="ctr" eaLnBrk="0" fontAlgn="base" hangingPunct="0">
              <a:spcBef>
                <a:spcPct val="0"/>
              </a:spcBef>
              <a:spcAft>
                <a:spcPct val="0"/>
              </a:spcAft>
              <a:defRPr/>
            </a:pPr>
            <a:r>
              <a:rPr lang="en-GB" dirty="0">
                <a:solidFill>
                  <a:prstClr val="white"/>
                </a:solidFill>
                <a:latin typeface="Calibri"/>
              </a:rPr>
              <a:t>1991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8626" y="19097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9480550" y="1452563"/>
            <a:ext cx="1187450" cy="792162"/>
          </a:xfrm>
          <a:prstGeom prst="wedgeEllipseCallout">
            <a:avLst>
              <a:gd name="adj1" fmla="val -45636"/>
              <a:gd name="adj2" fmla="val 883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Calibri"/>
              </a:rPr>
              <a:t>No thanks</a:t>
            </a:r>
          </a:p>
        </p:txBody>
      </p:sp>
      <p:sp>
        <p:nvSpPr>
          <p:cNvPr id="8" name="Rectangle 7"/>
          <p:cNvSpPr/>
          <p:nvPr/>
        </p:nvSpPr>
        <p:spPr>
          <a:xfrm>
            <a:off x="4174575" y="3630180"/>
            <a:ext cx="3608680" cy="923330"/>
          </a:xfrm>
          <a:prstGeom prst="rect">
            <a:avLst/>
          </a:prstGeom>
          <a:noFill/>
        </p:spPr>
        <p:txBody>
          <a:bodyPr wrap="none">
            <a:spAutoFit/>
          </a:bodyPr>
          <a:lstStyle/>
          <a:p>
            <a:pPr algn="ctr" eaLnBrk="0" fontAlgn="base" hangingPunct="0">
              <a:spcBef>
                <a:spcPct val="0"/>
              </a:spcBef>
              <a:spcAft>
                <a:spcPct val="0"/>
              </a:spcAft>
              <a:defRPr/>
            </a:pPr>
            <a:r>
              <a:rPr lang="en-US" sz="5400" b="1" dirty="0" err="1">
                <a:ln w="22225">
                  <a:solidFill>
                    <a:srgbClr val="C0504D"/>
                  </a:solidFill>
                  <a:prstDash val="solid"/>
                </a:ln>
                <a:solidFill>
                  <a:srgbClr val="C0504D">
                    <a:lumMod val="40000"/>
                    <a:lumOff val="60000"/>
                  </a:srgbClr>
                </a:solidFill>
                <a:latin typeface="Arial" panose="020B0604020202020204" pitchFamily="34" charset="0"/>
              </a:rPr>
              <a:t>Missio</a:t>
            </a:r>
            <a:r>
              <a:rPr lang="en-US" sz="5400" b="1" dirty="0">
                <a:ln w="22225">
                  <a:solidFill>
                    <a:srgbClr val="C0504D"/>
                  </a:solidFill>
                  <a:prstDash val="solid"/>
                </a:ln>
                <a:solidFill>
                  <a:srgbClr val="C0504D">
                    <a:lumMod val="40000"/>
                    <a:lumOff val="60000"/>
                  </a:srgbClr>
                </a:solidFill>
                <a:latin typeface="Arial" panose="020B0604020202020204" pitchFamily="34" charset="0"/>
              </a:rPr>
              <a:t> Dei</a:t>
            </a:r>
          </a:p>
        </p:txBody>
      </p:sp>
    </p:spTree>
    <p:extLst>
      <p:ext uri="{BB962C8B-B14F-4D97-AF65-F5344CB8AC3E}">
        <p14:creationId xmlns:p14="http://schemas.microsoft.com/office/powerpoint/2010/main" val="304874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BFC"/>
            </a:gs>
            <a:gs pos="24001">
              <a:srgbClr val="FFFFFF"/>
            </a:gs>
            <a:gs pos="61000">
              <a:srgbClr val="FF66FF"/>
            </a:gs>
            <a:gs pos="89000">
              <a:srgbClr val="FF0066"/>
            </a:gs>
            <a:gs pos="100000">
              <a:srgbClr val="FF0066"/>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631505" y="260648"/>
            <a:ext cx="3954929" cy="1754326"/>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Starting up</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 new churches</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(church planting)</a:t>
            </a:r>
          </a:p>
        </p:txBody>
      </p:sp>
      <p:sp>
        <p:nvSpPr>
          <p:cNvPr id="3" name="Rectangle 2"/>
          <p:cNvSpPr/>
          <p:nvPr/>
        </p:nvSpPr>
        <p:spPr>
          <a:xfrm>
            <a:off x="5883491" y="404664"/>
            <a:ext cx="4775666" cy="2308324"/>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Maintaining dialogue</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between churches</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and between other</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religions</a:t>
            </a:r>
          </a:p>
        </p:txBody>
      </p:sp>
      <p:sp>
        <p:nvSpPr>
          <p:cNvPr id="4" name="Rectangle 3"/>
          <p:cNvSpPr/>
          <p:nvPr/>
        </p:nvSpPr>
        <p:spPr>
          <a:xfrm>
            <a:off x="1631504" y="2854678"/>
            <a:ext cx="3954930" cy="646331"/>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Action for justice</a:t>
            </a:r>
          </a:p>
        </p:txBody>
      </p:sp>
      <p:sp>
        <p:nvSpPr>
          <p:cNvPr id="5" name="Rectangle 4"/>
          <p:cNvSpPr/>
          <p:nvPr/>
        </p:nvSpPr>
        <p:spPr>
          <a:xfrm>
            <a:off x="6528048" y="3185024"/>
            <a:ext cx="3818098" cy="646331"/>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Tackling poverty</a:t>
            </a:r>
          </a:p>
        </p:txBody>
      </p:sp>
      <p:sp>
        <p:nvSpPr>
          <p:cNvPr id="6" name="Rectangle 5"/>
          <p:cNvSpPr/>
          <p:nvPr/>
        </p:nvSpPr>
        <p:spPr>
          <a:xfrm>
            <a:off x="1738392" y="4147340"/>
            <a:ext cx="3741152" cy="1200329"/>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Tackling climate</a:t>
            </a:r>
          </a:p>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change</a:t>
            </a:r>
          </a:p>
        </p:txBody>
      </p:sp>
      <p:sp>
        <p:nvSpPr>
          <p:cNvPr id="7" name="Rectangle 6"/>
          <p:cNvSpPr/>
          <p:nvPr/>
        </p:nvSpPr>
        <p:spPr>
          <a:xfrm>
            <a:off x="6888089" y="4424338"/>
            <a:ext cx="2416047" cy="646331"/>
          </a:xfrm>
          <a:prstGeom prst="rect">
            <a:avLst/>
          </a:prstGeom>
          <a:noFill/>
        </p:spPr>
        <p:txBody>
          <a:bodyPr wrap="none">
            <a:spAutoFit/>
          </a:bodyPr>
          <a:lstStyle/>
          <a:p>
            <a:pPr algn="ctr" eaLnBrk="0" fontAlgn="base" hangingPunct="0">
              <a:spcBef>
                <a:spcPct val="0"/>
              </a:spcBef>
              <a:spcAft>
                <a:spcPct val="0"/>
              </a:spcAft>
              <a:defRPr/>
            </a:pPr>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rPr>
              <a:t>Education</a:t>
            </a:r>
          </a:p>
        </p:txBody>
      </p:sp>
    </p:spTree>
    <p:extLst>
      <p:ext uri="{BB962C8B-B14F-4D97-AF65-F5344CB8AC3E}">
        <p14:creationId xmlns:p14="http://schemas.microsoft.com/office/powerpoint/2010/main" val="269224650"/>
      </p:ext>
    </p:extLst>
  </p:cSld>
  <p:clrMapOvr>
    <a:masterClrMapping/>
  </p:clrMapOvr>
  <p:transition spd="med">
    <p:fade/>
  </p:transition>
</p:sld>
</file>

<file path=ppt/slides/slide2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BFC"/>
            </a:gs>
            <a:gs pos="24001">
              <a:srgbClr val="FFFFFF"/>
            </a:gs>
            <a:gs pos="61000">
              <a:srgbClr val="FF66FF"/>
            </a:gs>
            <a:gs pos="89000">
              <a:srgbClr val="FF0066"/>
            </a:gs>
            <a:gs pos="100000">
              <a:srgbClr val="FF0066"/>
            </a:gs>
          </a:gsLst>
          <a:lin ang="5400000" scaled="1"/>
        </a:gradFill>
        <a:effectLst/>
      </p:bgPr>
    </p:bg>
    <p:spTree>
      <p:nvGrpSpPr>
        <p:cNvPr id="1" name=""/>
        <p:cNvGrpSpPr/>
        <p:nvPr/>
      </p:nvGrpSpPr>
      <p:grpSpPr>
        <a:xfrm>
          <a:off x="0" y="0"/>
          <a:ext cx="0" cy="0"/>
          <a:chOff x="0" y="0"/>
          <a:chExt cx="0" cy="0"/>
        </a:xfrm>
      </p:grpSpPr>
      <p:pic>
        <p:nvPicPr>
          <p:cNvPr id="134146" name="Picture 29" descr="untitledsall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157163"/>
            <a:ext cx="3322637" cy="441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1" descr="SGN0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89" y="157164"/>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3"/>
          <p:cNvSpPr txBox="1">
            <a:spLocks noChangeArrowheads="1"/>
          </p:cNvSpPr>
          <p:nvPr/>
        </p:nvSpPr>
        <p:spPr bwMode="auto">
          <a:xfrm>
            <a:off x="2063750" y="5013325"/>
            <a:ext cx="79200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3600" b="1">
                <a:solidFill>
                  <a:prstClr val="black"/>
                </a:solidFill>
              </a:rPr>
              <a:t>SAVE SOULS!</a:t>
            </a:r>
          </a:p>
          <a:p>
            <a:pPr eaLnBrk="0" fontAlgn="base" hangingPunct="0">
              <a:spcBef>
                <a:spcPct val="0"/>
              </a:spcBef>
              <a:spcAft>
                <a:spcPct val="0"/>
              </a:spcAft>
            </a:pPr>
            <a:r>
              <a:rPr lang="en-GB" altLang="en-US" sz="3600" b="1">
                <a:solidFill>
                  <a:prstClr val="black"/>
                </a:solidFill>
              </a:rPr>
              <a:t>GROW SAINTS!</a:t>
            </a:r>
          </a:p>
          <a:p>
            <a:pPr eaLnBrk="0" fontAlgn="base" hangingPunct="0">
              <a:spcBef>
                <a:spcPct val="0"/>
              </a:spcBef>
              <a:spcAft>
                <a:spcPct val="0"/>
              </a:spcAft>
            </a:pPr>
            <a:r>
              <a:rPr lang="en-GB" altLang="en-US" sz="3600" b="1">
                <a:solidFill>
                  <a:prstClr val="black"/>
                </a:solidFill>
              </a:rPr>
              <a:t>SERVE A SUFFERING HUMANITY!</a:t>
            </a:r>
          </a:p>
        </p:txBody>
      </p:sp>
    </p:spTree>
    <p:extLst>
      <p:ext uri="{BB962C8B-B14F-4D97-AF65-F5344CB8AC3E}">
        <p14:creationId xmlns:p14="http://schemas.microsoft.com/office/powerpoint/2010/main" val="411032365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0"/>
            <a:ext cx="4830762"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5664200" y="260351"/>
            <a:ext cx="4895850" cy="1584325"/>
          </a:xfrm>
          <a:prstGeom prst="wedgeEllipseCallout">
            <a:avLst>
              <a:gd name="adj1" fmla="val -50935"/>
              <a:gd name="adj2" fmla="val 8662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Calibri"/>
              </a:rPr>
              <a:t>The Church exists for </a:t>
            </a:r>
            <a:r>
              <a:rPr lang="en-GB" sz="2800" b="1" dirty="0">
                <a:solidFill>
                  <a:prstClr val="white"/>
                </a:solidFill>
                <a:latin typeface="Calibri"/>
              </a:rPr>
              <a:t>EVANGELISM</a:t>
            </a:r>
            <a:r>
              <a:rPr lang="en-GB" dirty="0">
                <a:solidFill>
                  <a:prstClr val="white"/>
                </a:solidFill>
                <a:latin typeface="Calibri"/>
              </a:rPr>
              <a:t> and </a:t>
            </a:r>
            <a:r>
              <a:rPr lang="en-GB" sz="2800" b="1" dirty="0">
                <a:solidFill>
                  <a:prstClr val="white"/>
                </a:solidFill>
                <a:latin typeface="Calibri"/>
              </a:rPr>
              <a:t>WITNESS</a:t>
            </a:r>
          </a:p>
        </p:txBody>
      </p:sp>
      <p:sp>
        <p:nvSpPr>
          <p:cNvPr id="4" name="TextBox 3"/>
          <p:cNvSpPr txBox="1"/>
          <p:nvPr/>
        </p:nvSpPr>
        <p:spPr>
          <a:xfrm>
            <a:off x="6415089" y="2420939"/>
            <a:ext cx="4175125" cy="3108325"/>
          </a:xfrm>
          <a:prstGeom prst="rect">
            <a:avLst/>
          </a:prstGeom>
          <a:solidFill>
            <a:schemeClr val="bg1"/>
          </a:solidFill>
        </p:spPr>
        <p:txBody>
          <a:bodyPr>
            <a:spAutoFit/>
          </a:bodyPr>
          <a:lstStyle/>
          <a:p>
            <a:pPr algn="ctr" eaLnBrk="0" fontAlgn="base" hangingPunct="0">
              <a:spcBef>
                <a:spcPct val="0"/>
              </a:spcBef>
              <a:spcAft>
                <a:spcPct val="0"/>
              </a:spcAft>
              <a:defRPr/>
            </a:pPr>
            <a:r>
              <a:rPr lang="en-GB" sz="2800" dirty="0">
                <a:solidFill>
                  <a:prstClr val="black"/>
                </a:solidFill>
                <a:latin typeface="Arial" panose="020B0604020202020204" pitchFamily="34" charset="0"/>
              </a:rPr>
              <a:t>THE JESUS TEMPLATE</a:t>
            </a:r>
          </a:p>
          <a:p>
            <a:pPr marL="285750" indent="-28575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rPr>
              <a:t>Introduce yourself to all kinds of people, whoever they are.</a:t>
            </a:r>
          </a:p>
          <a:p>
            <a:pPr marL="285750" indent="-28575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rPr>
              <a:t>Take care of their immediate needs.</a:t>
            </a:r>
          </a:p>
          <a:p>
            <a:pPr marL="285750" indent="-28575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rPr>
              <a:t>Call them to follow.</a:t>
            </a:r>
          </a:p>
        </p:txBody>
      </p:sp>
    </p:spTree>
    <p:extLst>
      <p:ext uri="{BB962C8B-B14F-4D97-AF65-F5344CB8AC3E}">
        <p14:creationId xmlns:p14="http://schemas.microsoft.com/office/powerpoint/2010/main" val="1128946062"/>
      </p:ext>
    </p:extLst>
  </p:cSld>
  <p:clrMapOvr>
    <a:masterClrMapping/>
  </p:clrMapOvr>
  <p:transition spd="slow">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4" y="12701"/>
            <a:ext cx="46561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2"/>
          <p:cNvSpPr>
            <a:spLocks noChangeArrowheads="1"/>
          </p:cNvSpPr>
          <p:nvPr/>
        </p:nvSpPr>
        <p:spPr bwMode="auto">
          <a:xfrm>
            <a:off x="1631950" y="33337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https://www.youtube.com/watch?v=H1llKcRDXCU&amp;safe=true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36196" name="Rectangle 3"/>
          <p:cNvSpPr>
            <a:spLocks noChangeArrowheads="1"/>
          </p:cNvSpPr>
          <p:nvPr/>
        </p:nvSpPr>
        <p:spPr bwMode="auto">
          <a:xfrm>
            <a:off x="1562100" y="157638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4"/>
              </a:rPr>
              <a:t>https://www.youtube.com/watch?v=mGfsd03KZAQ&amp;safe=true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852625903"/>
      </p:ext>
    </p:extLst>
  </p:cSld>
  <p:clrMapOvr>
    <a:masterClrMapping/>
  </p:clrMapOvr>
  <p:transition spd="slow">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1687513" y="188914"/>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2"/>
              </a:rPr>
              <a:t>https://www.youtube.com/channel/UC1lJfrhPKfboqReNhVJD-hg?safe=true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37219" name="Rectangle 2"/>
          <p:cNvSpPr>
            <a:spLocks noChangeArrowheads="1"/>
          </p:cNvSpPr>
          <p:nvPr/>
        </p:nvSpPr>
        <p:spPr bwMode="auto">
          <a:xfrm>
            <a:off x="6042025" y="6165850"/>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https://www.youtube.com/watch?v=TSc8fo7vraI&amp;safe=true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pic>
        <p:nvPicPr>
          <p:cNvPr id="1372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793751"/>
            <a:ext cx="3810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025" y="3101975"/>
            <a:ext cx="42481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Box 5"/>
          <p:cNvSpPr txBox="1">
            <a:spLocks noChangeArrowheads="1"/>
          </p:cNvSpPr>
          <p:nvPr/>
        </p:nvSpPr>
        <p:spPr bwMode="auto">
          <a:xfrm>
            <a:off x="6042025" y="447675"/>
            <a:ext cx="4248150" cy="258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137223" name="TextBox 6"/>
          <p:cNvSpPr txBox="1">
            <a:spLocks noChangeArrowheads="1"/>
          </p:cNvSpPr>
          <p:nvPr/>
        </p:nvSpPr>
        <p:spPr bwMode="auto">
          <a:xfrm>
            <a:off x="1524000" y="3359150"/>
            <a:ext cx="4248150"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
        <p:nvSpPr>
          <p:cNvPr id="8" name="Rectangle 7"/>
          <p:cNvSpPr/>
          <p:nvPr/>
        </p:nvSpPr>
        <p:spPr>
          <a:xfrm>
            <a:off x="6754814" y="377825"/>
            <a:ext cx="2365375" cy="522288"/>
          </a:xfrm>
          <a:prstGeom prst="rect">
            <a:avLst/>
          </a:prstGeom>
          <a:noFill/>
        </p:spPr>
        <p:txBody>
          <a:bodyPr wrap="none">
            <a:spAutoFit/>
          </a:bodyPr>
          <a:lstStyle/>
          <a:p>
            <a:pPr algn="ctr" eaLnBrk="0" fontAlgn="base" hangingPunct="0">
              <a:spcBef>
                <a:spcPct val="0"/>
              </a:spcBef>
              <a:spcAft>
                <a:spcPct val="0"/>
              </a:spcAft>
              <a:defRPr/>
            </a:pPr>
            <a:r>
              <a:rPr lang="en-US" sz="2800" dirty="0">
                <a:ln w="0"/>
                <a:solidFill>
                  <a:prstClr val="black"/>
                </a:solidFill>
                <a:effectLst>
                  <a:outerShdw blurRad="38100" dist="19050" dir="2700000" algn="tl" rotWithShape="0">
                    <a:prstClr val="black">
                      <a:alpha val="40000"/>
                    </a:prstClr>
                  </a:outerShdw>
                </a:effectLst>
                <a:latin typeface="Arial" panose="020B0604020202020204" pitchFamily="34" charset="0"/>
              </a:rPr>
              <a:t>Alpha Course</a:t>
            </a:r>
          </a:p>
        </p:txBody>
      </p:sp>
      <p:sp>
        <p:nvSpPr>
          <p:cNvPr id="9" name="Rectangle 8"/>
          <p:cNvSpPr/>
          <p:nvPr/>
        </p:nvSpPr>
        <p:spPr>
          <a:xfrm>
            <a:off x="2300289" y="3324225"/>
            <a:ext cx="2484437" cy="522288"/>
          </a:xfrm>
          <a:prstGeom prst="rect">
            <a:avLst/>
          </a:prstGeom>
          <a:noFill/>
        </p:spPr>
        <p:txBody>
          <a:bodyPr wrap="none">
            <a:spAutoFit/>
          </a:bodyPr>
          <a:lstStyle/>
          <a:p>
            <a:pPr algn="ctr" eaLnBrk="0" fontAlgn="base" hangingPunct="0">
              <a:spcBef>
                <a:spcPct val="0"/>
              </a:spcBef>
              <a:spcAft>
                <a:spcPct val="0"/>
              </a:spcAft>
              <a:defRPr/>
            </a:pPr>
            <a:r>
              <a:rPr lang="en-US" sz="2800" dirty="0">
                <a:ln w="0"/>
                <a:solidFill>
                  <a:prstClr val="black"/>
                </a:solidFill>
                <a:effectLst>
                  <a:outerShdw blurRad="38100" dist="19050" dir="2700000" algn="tl" rotWithShape="0">
                    <a:prstClr val="black">
                      <a:alpha val="40000"/>
                    </a:prstClr>
                  </a:outerShdw>
                </a:effectLst>
                <a:latin typeface="Arial" panose="020B0604020202020204" pitchFamily="34" charset="0"/>
              </a:rPr>
              <a:t>Messy Church</a:t>
            </a:r>
          </a:p>
        </p:txBody>
      </p:sp>
    </p:spTree>
    <p:extLst>
      <p:ext uri="{BB962C8B-B14F-4D97-AF65-F5344CB8AC3E}">
        <p14:creationId xmlns:p14="http://schemas.microsoft.com/office/powerpoint/2010/main" val="13110923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7688" y="1068197"/>
            <a:ext cx="2133918" cy="4708981"/>
          </a:xfrm>
          <a:prstGeom prst="rect">
            <a:avLst/>
          </a:prstGeom>
          <a:noFill/>
        </p:spPr>
        <p:txBody>
          <a:bodyPr wrap="none" lIns="91440" tIns="45720" rIns="91440" bIns="45720">
            <a:spAutoFit/>
          </a:bodyPr>
          <a:lstStyle/>
          <a:p>
            <a:pPr algn="ctr"/>
            <a:r>
              <a:rPr lang="en-US" sz="300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Tree>
    <p:extLst>
      <p:ext uri="{BB962C8B-B14F-4D97-AF65-F5344CB8AC3E}">
        <p14:creationId xmlns:p14="http://schemas.microsoft.com/office/powerpoint/2010/main" val="479126537"/>
      </p:ext>
    </p:extLst>
  </p:cSld>
  <p:clrMapOvr>
    <a:masterClrMapping/>
  </p:clrMapOvr>
  <p:transition spd="slow">
    <p:push dir="u"/>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ChangeArrowheads="1"/>
          </p:cNvSpPr>
          <p:nvPr/>
        </p:nvSpPr>
        <p:spPr bwMode="auto">
          <a:xfrm>
            <a:off x="4151313" y="5732464"/>
            <a:ext cx="63373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a:solidFill>
                  <a:prstClr val="black"/>
                </a:solidFill>
                <a:hlinkClick r:id="rId3"/>
              </a:rPr>
              <a:t>https://www.youtube.com/watch?v=ptd_h0dF7NE&amp;safe=true</a:t>
            </a:r>
            <a:endParaRPr lang="en-GB" altLang="en-US">
              <a:solidFill>
                <a:prstClr val="black"/>
              </a:solidFill>
            </a:endParaRPr>
          </a:p>
          <a:p>
            <a:pPr eaLnBrk="0" fontAlgn="base" hangingPunct="0">
              <a:spcBef>
                <a:spcPct val="0"/>
              </a:spcBef>
              <a:spcAft>
                <a:spcPct val="0"/>
              </a:spcAft>
            </a:pPr>
            <a:r>
              <a:rPr lang="en-GB" altLang="en-US">
                <a:solidFill>
                  <a:prstClr val="black"/>
                </a:solidFill>
                <a:hlinkClick r:id="rId4"/>
              </a:rPr>
              <a:t>https://www.youtube.com/watch?v=tuW8TaAlBfg&amp;safe=true</a:t>
            </a:r>
            <a:endParaRPr lang="en-GB" altLang="en-US">
              <a:solidFill>
                <a:prstClr val="black"/>
              </a:solidFill>
            </a:endParaRPr>
          </a:p>
          <a:p>
            <a:pPr eaLnBrk="0" fontAlgn="base" hangingPunct="0">
              <a:spcBef>
                <a:spcPct val="0"/>
              </a:spcBef>
              <a:spcAft>
                <a:spcPct val="0"/>
              </a:spcAft>
            </a:pPr>
            <a:endParaRPr lang="en-GB" altLang="en-US">
              <a:solidFill>
                <a:prstClr val="black"/>
              </a:solidFill>
            </a:endParaRPr>
          </a:p>
        </p:txBody>
      </p:sp>
    </p:spTree>
    <p:extLst>
      <p:ext uri="{BB962C8B-B14F-4D97-AF65-F5344CB8AC3E}">
        <p14:creationId xmlns:p14="http://schemas.microsoft.com/office/powerpoint/2010/main" val="3965449217"/>
      </p:ext>
    </p:extLst>
  </p:cSld>
  <p:clrMapOvr>
    <a:masterClrMapping/>
  </p:clrMapOvr>
  <p:transition spd="slow">
    <p:push dir="u"/>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9212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0"/>
            <a:ext cx="44894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1" y="2882901"/>
            <a:ext cx="58578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4995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561" y="764705"/>
            <a:ext cx="3993401" cy="4247317"/>
          </a:xfrm>
          <a:prstGeom prst="rect">
            <a:avLst/>
          </a:prstGeom>
          <a:noFill/>
        </p:spPr>
        <p:txBody>
          <a:bodyPr wrap="none">
            <a:spAutoFit/>
          </a:bodyPr>
          <a:lstStyle/>
          <a:p>
            <a:pPr algn="ctr" eaLnBrk="0" fontAlgn="base" hangingPunct="0">
              <a:spcBef>
                <a:spcPct val="0"/>
              </a:spcBef>
              <a:spcAft>
                <a:spcPct val="0"/>
              </a:spcAft>
              <a:defRPr/>
            </a:pPr>
            <a:r>
              <a:rPr lang="en-US" sz="5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Corrymeela</a:t>
            </a: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a:p>
            <a:pPr algn="ctr" eaLnBrk="0" fontAlgn="base" hangingPunct="0">
              <a:spcBef>
                <a:spcPct val="0"/>
              </a:spcBef>
              <a:spcAft>
                <a:spcPct val="0"/>
              </a:spcAft>
              <a:defRPr/>
            </a:pP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Iona</a:t>
            </a:r>
          </a:p>
          <a:p>
            <a:pPr algn="ctr" eaLnBrk="0" fontAlgn="base" hangingPunct="0">
              <a:spcBef>
                <a:spcPct val="0"/>
              </a:spcBef>
              <a:spcAft>
                <a:spcPct val="0"/>
              </a:spcAft>
              <a:defRPr/>
            </a:pP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a:p>
            <a:pPr algn="ctr" eaLnBrk="0" fontAlgn="base" hangingPunct="0">
              <a:spcBef>
                <a:spcPct val="0"/>
              </a:spcBef>
              <a:spcAft>
                <a:spcPct val="0"/>
              </a:spcAft>
              <a:defRPr/>
            </a:pPr>
            <a:r>
              <a:rPr lang="en-US" sz="5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rPr>
              <a:t>Taize</a:t>
            </a:r>
            <a:endParaRPr lang="en-US" sz="5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ndParaRPr>
          </a:p>
        </p:txBody>
      </p:sp>
      <p:sp>
        <p:nvSpPr>
          <p:cNvPr id="140291" name="TextBox 2"/>
          <p:cNvSpPr txBox="1">
            <a:spLocks noChangeArrowheads="1"/>
          </p:cNvSpPr>
          <p:nvPr/>
        </p:nvSpPr>
        <p:spPr bwMode="auto">
          <a:xfrm>
            <a:off x="6816726" y="2287588"/>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GB" altLang="en-US">
                <a:solidFill>
                  <a:prstClr val="black"/>
                </a:solidFill>
              </a:rPr>
              <a:t>FIND OUT SOME INFORMATION ABOUT THESE ECUMENICAL COMMUNITIES.</a:t>
            </a:r>
          </a:p>
        </p:txBody>
      </p:sp>
    </p:spTree>
    <p:extLst>
      <p:ext uri="{BB962C8B-B14F-4D97-AF65-F5344CB8AC3E}">
        <p14:creationId xmlns:p14="http://schemas.microsoft.com/office/powerpoint/2010/main" val="398208709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BFC"/>
            </a:gs>
            <a:gs pos="24001">
              <a:srgbClr val="FFFFFF"/>
            </a:gs>
            <a:gs pos="72000">
              <a:srgbClr val="92D050"/>
            </a:gs>
            <a:gs pos="92999">
              <a:srgbClr val="FFFF00"/>
            </a:gs>
            <a:gs pos="100000">
              <a:srgbClr val="FFFF00"/>
            </a:gs>
          </a:gsLst>
          <a:lin ang="5400000" scaled="1"/>
        </a:gradFill>
        <a:effectLst/>
      </p:bgPr>
    </p:bg>
    <p:spTree>
      <p:nvGrpSpPr>
        <p:cNvPr id="1" name=""/>
        <p:cNvGrpSpPr/>
        <p:nvPr/>
      </p:nvGrpSpPr>
      <p:grpSpPr>
        <a:xfrm>
          <a:off x="0" y="0"/>
          <a:ext cx="0" cy="0"/>
          <a:chOff x="0" y="0"/>
          <a:chExt cx="0" cy="0"/>
        </a:xfrm>
      </p:grpSpPr>
      <p:sp>
        <p:nvSpPr>
          <p:cNvPr id="5" name="32-Point Star 4"/>
          <p:cNvSpPr/>
          <p:nvPr/>
        </p:nvSpPr>
        <p:spPr>
          <a:xfrm>
            <a:off x="4151314" y="4941888"/>
            <a:ext cx="3457575" cy="1727200"/>
          </a:xfrm>
          <a:prstGeom prst="star32">
            <a:avLst/>
          </a:prstGeom>
          <a:solidFill>
            <a:srgbClr val="FFC000"/>
          </a:solidFill>
          <a:ln w="698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a:endParaRPr>
          </a:p>
        </p:txBody>
      </p:sp>
      <p:pic>
        <p:nvPicPr>
          <p:cNvPr id="141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
            <a:ext cx="9161462"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75520" y="5268088"/>
            <a:ext cx="2553904"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Impact" panose="020B0806030902050204" pitchFamily="34" charset="0"/>
              </a:rPr>
              <a:t>MISSION</a:t>
            </a:r>
          </a:p>
        </p:txBody>
      </p:sp>
      <p:sp>
        <p:nvSpPr>
          <p:cNvPr id="4" name="Rectangle 3"/>
          <p:cNvSpPr/>
          <p:nvPr/>
        </p:nvSpPr>
        <p:spPr>
          <a:xfrm>
            <a:off x="6771985" y="5268088"/>
            <a:ext cx="3876382" cy="923330"/>
          </a:xfrm>
          <a:prstGeom prst="rect">
            <a:avLst/>
          </a:prstGeom>
          <a:noFill/>
        </p:spPr>
        <p:txBody>
          <a:bodyPr wrap="none">
            <a:spAutoFit/>
          </a:bodyPr>
          <a:lstStyle/>
          <a:p>
            <a:pPr algn="ctr" eaLnBrk="0" fontAlgn="base" hangingPunct="0">
              <a:spcBef>
                <a:spcPct val="0"/>
              </a:spcBef>
              <a:spcAft>
                <a:spcPct val="0"/>
              </a:spcAft>
              <a:defRPr/>
            </a:pPr>
            <a:r>
              <a:rPr lang="en-US" sz="5400" b="1" dirty="0">
                <a:ln w="6600">
                  <a:solidFill>
                    <a:srgbClr val="C0504D"/>
                  </a:solidFill>
                  <a:prstDash val="solid"/>
                </a:ln>
                <a:solidFill>
                  <a:srgbClr val="FFFFFF"/>
                </a:solidFill>
                <a:effectLst>
                  <a:outerShdw dist="38100" dir="2700000" algn="tl" rotWithShape="0">
                    <a:srgbClr val="C0504D"/>
                  </a:outerShdw>
                </a:effectLst>
                <a:latin typeface="Impact" panose="020B0806030902050204" pitchFamily="34" charset="0"/>
              </a:rPr>
              <a:t>PERSECUTION</a:t>
            </a:r>
          </a:p>
        </p:txBody>
      </p:sp>
    </p:spTree>
    <p:extLst>
      <p:ext uri="{BB962C8B-B14F-4D97-AF65-F5344CB8AC3E}">
        <p14:creationId xmlns:p14="http://schemas.microsoft.com/office/powerpoint/2010/main" val="20021509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accel="50000" decel="50000" fill="hold" nodeType="clickEffect">
                                  <p:stCondLst>
                                    <p:cond delay="0"/>
                                  </p:stCondLst>
                                  <p:childTnLst>
                                    <p:animMotion origin="layout" path="M 0 0 L 0.25 0 E" pathEditMode="relative" ptsTypes="">
                                      <p:cBhvr>
                                        <p:cTn id="14" dur="2000" fill="hold"/>
                                        <p:tgtEl>
                                          <p:spTgt spid="3"/>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2000" fill="hold"/>
                                        <p:tgtEl>
                                          <p:spTgt spid="4"/>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31951" y="260351"/>
          <a:ext cx="8856663" cy="6405563"/>
        </p:xfrm>
        <a:graphic>
          <a:graphicData uri="http://schemas.openxmlformats.org/drawingml/2006/table">
            <a:tbl>
              <a:tblPr firstRow="1" bandRow="1">
                <a:tableStyleId>{5940675A-B579-460E-94D1-54222C63F5DA}</a:tableStyleId>
              </a:tblPr>
              <a:tblGrid>
                <a:gridCol w="2194571">
                  <a:extLst>
                    <a:ext uri="{9D8B030D-6E8A-4147-A177-3AD203B41FA5}">
                      <a16:colId xmlns:a16="http://schemas.microsoft.com/office/drawing/2014/main" val="20000"/>
                    </a:ext>
                  </a:extLst>
                </a:gridCol>
                <a:gridCol w="6662092">
                  <a:extLst>
                    <a:ext uri="{9D8B030D-6E8A-4147-A177-3AD203B41FA5}">
                      <a16:colId xmlns:a16="http://schemas.microsoft.com/office/drawing/2014/main" val="20001"/>
                    </a:ext>
                  </a:extLst>
                </a:gridCol>
              </a:tblGrid>
              <a:tr h="370822">
                <a:tc>
                  <a:txBody>
                    <a:bodyPr/>
                    <a:lstStyle/>
                    <a:p>
                      <a:pPr algn="ctr"/>
                      <a:r>
                        <a:rPr lang="en-GB" sz="1800" dirty="0"/>
                        <a:t>WHO?</a:t>
                      </a:r>
                    </a:p>
                  </a:txBody>
                  <a:tcPr marL="91437" marR="91437" marT="45718" marB="45718"/>
                </a:tc>
                <a:tc>
                  <a:txBody>
                    <a:bodyPr/>
                    <a:lstStyle/>
                    <a:p>
                      <a:pPr algn="ctr"/>
                      <a:r>
                        <a:rPr lang="en-GB" sz="1800" dirty="0"/>
                        <a:t>WHAT?</a:t>
                      </a:r>
                    </a:p>
                  </a:txBody>
                  <a:tcPr marL="91437" marR="91437" marT="45718" marB="45718"/>
                </a:tc>
                <a:extLst>
                  <a:ext uri="{0D108BD9-81ED-4DB2-BD59-A6C34878D82A}">
                    <a16:rowId xmlns:a16="http://schemas.microsoft.com/office/drawing/2014/main" val="10000"/>
                  </a:ext>
                </a:extLst>
              </a:tr>
              <a:tr h="914355">
                <a:tc>
                  <a:txBody>
                    <a:bodyPr/>
                    <a:lstStyle/>
                    <a:p>
                      <a:r>
                        <a:rPr lang="en-GB" sz="1800" dirty="0"/>
                        <a:t>OPEN DOORS</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1"/>
                  </a:ext>
                </a:extLst>
              </a:tr>
              <a:tr h="1188661">
                <a:tc>
                  <a:txBody>
                    <a:bodyPr/>
                    <a:lstStyle/>
                    <a:p>
                      <a:r>
                        <a:rPr lang="en-GB" sz="1800" dirty="0"/>
                        <a:t>THE BARNABAS FUND</a:t>
                      </a:r>
                    </a:p>
                    <a:p>
                      <a:endParaRPr lang="en-GB" sz="1800" dirty="0"/>
                    </a:p>
                    <a:p>
                      <a:endParaRPr lang="en-GB" sz="1800" dirty="0"/>
                    </a:p>
                  </a:txBody>
                  <a:tcPr marL="91437" marR="91437" marT="45718" marB="45718"/>
                </a:tc>
                <a:tc>
                  <a:txBody>
                    <a:bodyPr/>
                    <a:lstStyle/>
                    <a:p>
                      <a:endParaRPr lang="en-GB" sz="1800" dirty="0"/>
                    </a:p>
                  </a:txBody>
                  <a:tcPr marL="91437" marR="91437" marT="45718" marB="45718"/>
                </a:tc>
                <a:extLst>
                  <a:ext uri="{0D108BD9-81ED-4DB2-BD59-A6C34878D82A}">
                    <a16:rowId xmlns:a16="http://schemas.microsoft.com/office/drawing/2014/main" val="10002"/>
                  </a:ext>
                </a:extLst>
              </a:tr>
              <a:tr h="1188661">
                <a:tc>
                  <a:txBody>
                    <a:bodyPr/>
                    <a:lstStyle/>
                    <a:p>
                      <a:r>
                        <a:rPr lang="en-GB" sz="1800" dirty="0"/>
                        <a:t>CAFOD</a:t>
                      </a:r>
                    </a:p>
                  </a:txBody>
                  <a:tcPr marL="91437" marR="91437" marT="45718" marB="45718"/>
                </a:tc>
                <a:tc>
                  <a:txBody>
                    <a:bodyPr/>
                    <a:lstStyle/>
                    <a:p>
                      <a:endParaRPr lang="en-GB" sz="1800" dirty="0"/>
                    </a:p>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3"/>
                  </a:ext>
                </a:extLst>
              </a:tr>
              <a:tr h="914355">
                <a:tc>
                  <a:txBody>
                    <a:bodyPr/>
                    <a:lstStyle/>
                    <a:p>
                      <a:r>
                        <a:rPr lang="en-GB" sz="1800" dirty="0"/>
                        <a:t>CHRISTIAN AID</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4"/>
                  </a:ext>
                </a:extLst>
              </a:tr>
              <a:tr h="914355">
                <a:tc>
                  <a:txBody>
                    <a:bodyPr/>
                    <a:lstStyle/>
                    <a:p>
                      <a:r>
                        <a:rPr lang="en-GB" sz="1800" dirty="0"/>
                        <a:t>TEARFUND</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5"/>
                  </a:ext>
                </a:extLst>
              </a:tr>
              <a:tr h="914355">
                <a:tc>
                  <a:txBody>
                    <a:bodyPr/>
                    <a:lstStyle/>
                    <a:p>
                      <a:r>
                        <a:rPr lang="en-GB" sz="1800" dirty="0"/>
                        <a:t>OPERATION CHRISTMAS CHILD</a:t>
                      </a:r>
                    </a:p>
                  </a:txBody>
                  <a:tcPr marL="91437" marR="91437" marT="45718" marB="45718"/>
                </a:tc>
                <a:tc>
                  <a:txBody>
                    <a:bodyPr/>
                    <a:lstStyle/>
                    <a:p>
                      <a:endParaRPr lang="en-GB" sz="1800" dirty="0"/>
                    </a:p>
                    <a:p>
                      <a:endParaRPr lang="en-GB" sz="1800" dirty="0"/>
                    </a:p>
                    <a:p>
                      <a:endParaRPr lang="en-GB" sz="1800" dirty="0"/>
                    </a:p>
                  </a:txBody>
                  <a:tcPr marL="91437" marR="91437" marT="45718" marB="4571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285458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498686494821845creation_day_1_number_ge_01_svg_med.png"/>
          <p:cNvPicPr>
            <a:picLocks noChangeAspect="1"/>
          </p:cNvPicPr>
          <p:nvPr/>
        </p:nvPicPr>
        <p:blipFill>
          <a:blip r:embed="rId3"/>
          <a:stretch>
            <a:fillRect/>
          </a:stretch>
        </p:blipFill>
        <p:spPr>
          <a:xfrm>
            <a:off x="2024035" y="214290"/>
            <a:ext cx="1087339" cy="2643206"/>
          </a:xfrm>
          <a:prstGeom prst="rect">
            <a:avLst/>
          </a:prstGeom>
        </p:spPr>
      </p:pic>
      <p:pic>
        <p:nvPicPr>
          <p:cNvPr id="3" name="Picture 2" descr="119498686616552681creation_day_2_number_ge_01_svg_med.png"/>
          <p:cNvPicPr>
            <a:picLocks noChangeAspect="1"/>
          </p:cNvPicPr>
          <p:nvPr/>
        </p:nvPicPr>
        <p:blipFill>
          <a:blip r:embed="rId4"/>
          <a:stretch>
            <a:fillRect/>
          </a:stretch>
        </p:blipFill>
        <p:spPr>
          <a:xfrm>
            <a:off x="4952992" y="285729"/>
            <a:ext cx="1518602" cy="2635441"/>
          </a:xfrm>
          <a:prstGeom prst="rect">
            <a:avLst/>
          </a:prstGeom>
        </p:spPr>
      </p:pic>
      <p:pic>
        <p:nvPicPr>
          <p:cNvPr id="4" name="Picture 3" descr="11949868682031313749creation_day_3_number_ge_01_svg_hi.png"/>
          <p:cNvPicPr>
            <a:picLocks noChangeAspect="1"/>
          </p:cNvPicPr>
          <p:nvPr/>
        </p:nvPicPr>
        <p:blipFill>
          <a:blip r:embed="rId5"/>
          <a:stretch>
            <a:fillRect/>
          </a:stretch>
        </p:blipFill>
        <p:spPr>
          <a:xfrm>
            <a:off x="7881951" y="142853"/>
            <a:ext cx="1713425" cy="2884749"/>
          </a:xfrm>
          <a:prstGeom prst="rect">
            <a:avLst/>
          </a:prstGeom>
        </p:spPr>
      </p:pic>
      <p:pic>
        <p:nvPicPr>
          <p:cNvPr id="5" name="Picture 4" descr="1194986870570683527creation_day_4_number_ge_01_svg_med.png"/>
          <p:cNvPicPr>
            <a:picLocks noChangeAspect="1"/>
          </p:cNvPicPr>
          <p:nvPr/>
        </p:nvPicPr>
        <p:blipFill>
          <a:blip r:embed="rId6"/>
          <a:stretch>
            <a:fillRect/>
          </a:stretch>
        </p:blipFill>
        <p:spPr>
          <a:xfrm>
            <a:off x="1738282" y="3643314"/>
            <a:ext cx="1828984" cy="2978346"/>
          </a:xfrm>
          <a:prstGeom prst="rect">
            <a:avLst/>
          </a:prstGeom>
        </p:spPr>
      </p:pic>
      <p:pic>
        <p:nvPicPr>
          <p:cNvPr id="6" name="Picture 5" descr="1194986875418362815creation_day_5_number_ge_02_svg_hi.png"/>
          <p:cNvPicPr>
            <a:picLocks noChangeAspect="1"/>
          </p:cNvPicPr>
          <p:nvPr/>
        </p:nvPicPr>
        <p:blipFill>
          <a:blip r:embed="rId7"/>
          <a:stretch>
            <a:fillRect/>
          </a:stretch>
        </p:blipFill>
        <p:spPr>
          <a:xfrm>
            <a:off x="5095868" y="3500438"/>
            <a:ext cx="1844604" cy="3143248"/>
          </a:xfrm>
          <a:prstGeom prst="rect">
            <a:avLst/>
          </a:prstGeom>
        </p:spPr>
      </p:pic>
      <p:pic>
        <p:nvPicPr>
          <p:cNvPr id="7" name="Picture 6" descr="1194986877352507457creation_day_6_number_ge_01_svg_hi.png"/>
          <p:cNvPicPr>
            <a:picLocks noChangeAspect="1"/>
          </p:cNvPicPr>
          <p:nvPr/>
        </p:nvPicPr>
        <p:blipFill>
          <a:blip r:embed="rId8"/>
          <a:stretch>
            <a:fillRect/>
          </a:stretch>
        </p:blipFill>
        <p:spPr>
          <a:xfrm>
            <a:off x="8096265" y="3357562"/>
            <a:ext cx="1853733" cy="3260584"/>
          </a:xfrm>
          <a:prstGeom prst="rect">
            <a:avLst/>
          </a:prstGeom>
        </p:spPr>
      </p:pic>
    </p:spTree>
    <p:extLst>
      <p:ext uri="{BB962C8B-B14F-4D97-AF65-F5344CB8AC3E}">
        <p14:creationId xmlns:p14="http://schemas.microsoft.com/office/powerpoint/2010/main" val="1043178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0" fill="hold"/>
                                        <p:tgtEl>
                                          <p:spTgt spid="4"/>
                                        </p:tgtEl>
                                        <p:attrNameLst>
                                          <p:attrName>ppt_w</p:attrName>
                                        </p:attrNameLst>
                                      </p:cBhvr>
                                      <p:tavLst>
                                        <p:tav tm="0" fmla="#ppt_w*sin(2.5*pi*$)">
                                          <p:val>
                                            <p:fltVal val="0"/>
                                          </p:val>
                                        </p:tav>
                                        <p:tav tm="100000">
                                          <p:val>
                                            <p:fltVal val="1"/>
                                          </p:val>
                                        </p:tav>
                                      </p:tavLst>
                                    </p:anim>
                                    <p:anim calcmode="lin" valueType="num">
                                      <p:cBhvr>
                                        <p:cTn id="32"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70" decel="100000"/>
                                        <p:tgtEl>
                                          <p:spTgt spid="5"/>
                                        </p:tgtEl>
                                      </p:cBhvr>
                                    </p:animEffect>
                                    <p:animScale>
                                      <p:cBhvr>
                                        <p:cTn id="38" dur="770" decel="100000"/>
                                        <p:tgtEl>
                                          <p:spTgt spid="5"/>
                                        </p:tgtEl>
                                      </p:cBhvr>
                                      <p:from x="10000" y="10000"/>
                                      <p:to x="200000" y="450000"/>
                                    </p:animScale>
                                    <p:animScale>
                                      <p:cBhvr>
                                        <p:cTn id="39" dur="1230" accel="100000" fill="hold">
                                          <p:stCondLst>
                                            <p:cond delay="770"/>
                                          </p:stCondLst>
                                        </p:cTn>
                                        <p:tgtEl>
                                          <p:spTgt spid="5"/>
                                        </p:tgtEl>
                                      </p:cBhvr>
                                      <p:from x="200000" y="450000"/>
                                      <p:to x="100000" y="100000"/>
                                    </p:animScale>
                                    <p:set>
                                      <p:cBhvr>
                                        <p:cTn id="40" dur="770" fill="hold"/>
                                        <p:tgtEl>
                                          <p:spTgt spid="5"/>
                                        </p:tgtEl>
                                        <p:attrNameLst>
                                          <p:attrName>ppt_x</p:attrName>
                                        </p:attrNameLst>
                                      </p:cBhvr>
                                      <p:to>
                                        <p:strVal val="(0.5)"/>
                                      </p:to>
                                    </p:set>
                                    <p:anim from="(0.5)" to="(#ppt_x)" calcmode="lin" valueType="num">
                                      <p:cBhvr>
                                        <p:cTn id="41" dur="1230" accel="100000" fill="hold">
                                          <p:stCondLst>
                                            <p:cond delay="770"/>
                                          </p:stCondLst>
                                        </p:cTn>
                                        <p:tgtEl>
                                          <p:spTgt spid="5"/>
                                        </p:tgtEl>
                                        <p:attrNameLst>
                                          <p:attrName>ppt_x</p:attrName>
                                        </p:attrNameLst>
                                      </p:cBhvr>
                                    </p:anim>
                                    <p:set>
                                      <p:cBhvr>
                                        <p:cTn id="42" dur="770" fill="hold"/>
                                        <p:tgtEl>
                                          <p:spTgt spid="5"/>
                                        </p:tgtEl>
                                        <p:attrNameLst>
                                          <p:attrName>ppt_y</p:attrName>
                                        </p:attrNameLst>
                                      </p:cBhvr>
                                      <p:to>
                                        <p:strVal val="(#ppt_y+0.4)"/>
                                      </p:to>
                                    </p:set>
                                    <p:anim from="(#ppt_y+0.4)" to="(#ppt_y)" calcmode="lin" valueType="num">
                                      <p:cBhvr>
                                        <p:cTn id="43" dur="1230" accel="100000" fill="hold">
                                          <p:stCondLst>
                                            <p:cond delay="770"/>
                                          </p:stCondLst>
                                        </p:cTn>
                                        <p:tgtEl>
                                          <p:spTgt spid="5"/>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style.rotation</p:attrName>
                                        </p:attrNameLst>
                                      </p:cBhvr>
                                      <p:tavLst>
                                        <p:tav tm="0">
                                          <p:val>
                                            <p:fltVal val="720"/>
                                          </p:val>
                                        </p:tav>
                                        <p:tav tm="100000">
                                          <p:val>
                                            <p:fltVal val="0"/>
                                          </p:val>
                                        </p:tav>
                                      </p:tavLst>
                                    </p:anim>
                                    <p:anim calcmode="lin" valueType="num">
                                      <p:cBhvr>
                                        <p:cTn id="50" dur="2000" fill="hold"/>
                                        <p:tgtEl>
                                          <p:spTgt spid="6"/>
                                        </p:tgtEl>
                                        <p:attrNameLst>
                                          <p:attrName>ppt_h</p:attrName>
                                        </p:attrNameLst>
                                      </p:cBhvr>
                                      <p:tavLst>
                                        <p:tav tm="0">
                                          <p:val>
                                            <p:fltVal val="0"/>
                                          </p:val>
                                        </p:tav>
                                        <p:tav tm="100000">
                                          <p:val>
                                            <p:strVal val="#ppt_h"/>
                                          </p:val>
                                        </p:tav>
                                      </p:tavLst>
                                    </p:anim>
                                    <p:anim calcmode="lin" valueType="num">
                                      <p:cBhvr>
                                        <p:cTn id="51"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from="(-#ppt_w/2)" to="(#ppt_x)" calcmode="lin" valueType="num">
                                      <p:cBhvr>
                                        <p:cTn id="56" dur="600" fill="hold">
                                          <p:stCondLst>
                                            <p:cond delay="0"/>
                                          </p:stCondLst>
                                        </p:cTn>
                                        <p:tgtEl>
                                          <p:spTgt spid="7"/>
                                        </p:tgtEl>
                                        <p:attrNameLst>
                                          <p:attrName>ppt_x</p:attrName>
                                        </p:attrNameLst>
                                      </p:cBhvr>
                                    </p:anim>
                                    <p:anim from="0" to="-1.0" calcmode="lin" valueType="num">
                                      <p:cBhvr>
                                        <p:cTn id="57" dur="200" decel="50000" autoRev="1" fill="hold">
                                          <p:stCondLst>
                                            <p:cond delay="600"/>
                                          </p:stCondLst>
                                        </p:cTn>
                                        <p:tgtEl>
                                          <p:spTgt spid="7"/>
                                        </p:tgtEl>
                                        <p:attrNameLst>
                                          <p:attrName>xshear</p:attrName>
                                        </p:attrNameLst>
                                      </p:cBhvr>
                                    </p:anim>
                                    <p:animScale>
                                      <p:cBhvr>
                                        <p:cTn id="58" dur="200" decel="100000" autoRev="1" fill="hold">
                                          <p:stCondLst>
                                            <p:cond delay="600"/>
                                          </p:stCondLst>
                                        </p:cTn>
                                        <p:tgtEl>
                                          <p:spTgt spid="7"/>
                                        </p:tgtEl>
                                      </p:cBhvr>
                                      <p:from x="100000" y="100000"/>
                                      <p:to x="80000" y="100000"/>
                                    </p:animScale>
                                    <p:anim by="(#ppt_h/3+#ppt_w*0.1)" calcmode="lin" valueType="num">
                                      <p:cBhvr additive="sum">
                                        <p:cTn id="59"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1477328"/>
          </a:xfrm>
          <a:prstGeom prst="rect">
            <a:avLst/>
          </a:prstGeom>
          <a:noFill/>
        </p:spPr>
        <p:txBody>
          <a:bodyPr wrap="square" rtlCol="0">
            <a:spAutoFit/>
          </a:bodyPr>
          <a:lstStyle/>
          <a:p>
            <a:pPr marL="342900" indent="-342900">
              <a:buFontTx/>
              <a:buAutoNum type="arabicParenR"/>
            </a:pPr>
            <a:r>
              <a:rPr lang="en-GB" dirty="0">
                <a:solidFill>
                  <a:prstClr val="white"/>
                </a:solidFill>
                <a:latin typeface="Arial Rounded MT Bold" pitchFamily="34" charset="0"/>
              </a:rPr>
              <a:t>Existing beliefs about the world:</a:t>
            </a:r>
          </a:p>
          <a:p>
            <a:pPr marL="342900" indent="-342900"/>
            <a:r>
              <a:rPr lang="en-GB" dirty="0">
                <a:solidFill>
                  <a:prstClr val="white"/>
                </a:solidFill>
                <a:latin typeface="Arial Rounded MT Bold" pitchFamily="34" charset="0"/>
              </a:rPr>
              <a:t>      - it was flat</a:t>
            </a:r>
          </a:p>
          <a:p>
            <a:pPr marL="342900" indent="-342900"/>
            <a:r>
              <a:rPr lang="en-GB" dirty="0">
                <a:solidFill>
                  <a:prstClr val="white"/>
                </a:solidFill>
                <a:latin typeface="Arial Rounded MT Bold" pitchFamily="34" charset="0"/>
              </a:rPr>
              <a:t>     - the sky was a solid dome</a:t>
            </a:r>
          </a:p>
          <a:p>
            <a:pPr marL="342900" indent="-342900"/>
            <a:r>
              <a:rPr lang="en-GB" dirty="0">
                <a:solidFill>
                  <a:prstClr val="white"/>
                </a:solidFill>
                <a:latin typeface="Arial Rounded MT Bold" pitchFamily="34" charset="0"/>
              </a:rPr>
              <a:t>     - the land was at the centre of the world</a:t>
            </a:r>
          </a:p>
          <a:p>
            <a:pPr marL="342900" indent="-342900"/>
            <a:r>
              <a:rPr lang="en-GB" dirty="0">
                <a:solidFill>
                  <a:prstClr val="white"/>
                </a:solidFill>
                <a:latin typeface="Arial Rounded MT Bold" pitchFamily="34" charset="0"/>
              </a:rPr>
              <a:t>     - humans were the most important thing in the world</a:t>
            </a:r>
          </a:p>
        </p:txBody>
      </p:sp>
      <p:pic>
        <p:nvPicPr>
          <p:cNvPr id="4" name="Picture 3" descr="images.jpg"/>
          <p:cNvPicPr>
            <a:picLocks noChangeAspect="1"/>
          </p:cNvPicPr>
          <p:nvPr/>
        </p:nvPicPr>
        <p:blipFill>
          <a:blip r:embed="rId2"/>
          <a:stretch>
            <a:fillRect/>
          </a:stretch>
        </p:blipFill>
        <p:spPr>
          <a:xfrm>
            <a:off x="2595538" y="3214686"/>
            <a:ext cx="7072362" cy="3492100"/>
          </a:xfrm>
          <a:prstGeom prst="rect">
            <a:avLst/>
          </a:prstGeom>
        </p:spPr>
      </p:pic>
    </p:spTree>
    <p:extLst>
      <p:ext uri="{BB962C8B-B14F-4D97-AF65-F5344CB8AC3E}">
        <p14:creationId xmlns:p14="http://schemas.microsoft.com/office/powerpoint/2010/main" val="331847004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2677656"/>
          </a:xfrm>
          <a:prstGeom prst="rect">
            <a:avLst/>
          </a:prstGeom>
          <a:noFill/>
        </p:spPr>
        <p:txBody>
          <a:bodyPr wrap="square" rtlCol="0">
            <a:spAutoFit/>
          </a:bodyPr>
          <a:lstStyle/>
          <a:p>
            <a:pPr marL="342900" indent="-342900">
              <a:buFont typeface="Arial" charset="0"/>
              <a:buChar char="•"/>
            </a:pPr>
            <a:r>
              <a:rPr lang="en-GB" sz="2400" dirty="0">
                <a:solidFill>
                  <a:prstClr val="white"/>
                </a:solidFill>
                <a:latin typeface="Arial Rounded MT Bold" pitchFamily="34" charset="0"/>
              </a:rPr>
              <a:t>God created the world</a:t>
            </a:r>
          </a:p>
          <a:p>
            <a:pPr marL="342900" indent="-342900">
              <a:buFont typeface="Arial" charset="0"/>
              <a:buChar char="•"/>
            </a:pPr>
            <a:r>
              <a:rPr lang="en-GB" sz="2400" dirty="0">
                <a:solidFill>
                  <a:prstClr val="white"/>
                </a:solidFill>
                <a:latin typeface="Arial Rounded MT Bold" pitchFamily="34" charset="0"/>
              </a:rPr>
              <a:t>God was in total control.</a:t>
            </a:r>
          </a:p>
          <a:p>
            <a:pPr marL="342900" indent="-342900">
              <a:buFont typeface="Arial" charset="0"/>
              <a:buChar char="•"/>
            </a:pPr>
            <a:r>
              <a:rPr lang="en-GB" sz="2400" dirty="0">
                <a:solidFill>
                  <a:prstClr val="white"/>
                </a:solidFill>
                <a:latin typeface="Arial Rounded MT Bold" pitchFamily="34" charset="0"/>
              </a:rPr>
              <a:t>Everything was GOOD – (God cannot  do bad).</a:t>
            </a:r>
          </a:p>
          <a:p>
            <a:pPr marL="342900" indent="-342900">
              <a:buFont typeface="Arial" charset="0"/>
              <a:buChar char="•"/>
            </a:pPr>
            <a:r>
              <a:rPr lang="en-GB" sz="2400" dirty="0">
                <a:solidFill>
                  <a:prstClr val="white"/>
                </a:solidFill>
                <a:latin typeface="Arial Rounded MT Bold" pitchFamily="34" charset="0"/>
              </a:rPr>
              <a:t>God created “out of nothing”.</a:t>
            </a:r>
          </a:p>
          <a:p>
            <a:pPr marL="342900" indent="-342900">
              <a:buFont typeface="Arial" charset="0"/>
              <a:buChar char="•"/>
            </a:pPr>
            <a:r>
              <a:rPr lang="en-GB" sz="2400" dirty="0">
                <a:solidFill>
                  <a:prstClr val="white"/>
                </a:solidFill>
                <a:latin typeface="Arial Rounded MT Bold" pitchFamily="34" charset="0"/>
              </a:rPr>
              <a:t>Humans were created last</a:t>
            </a:r>
          </a:p>
          <a:p>
            <a:pPr marL="342900" indent="-342900">
              <a:buFont typeface="Arial" charset="0"/>
              <a:buChar char="•"/>
            </a:pPr>
            <a:r>
              <a:rPr lang="en-GB" sz="2400" dirty="0">
                <a:solidFill>
                  <a:prstClr val="white"/>
                </a:solidFill>
                <a:latin typeface="Arial Rounded MT Bold" pitchFamily="34" charset="0"/>
              </a:rPr>
              <a:t>Humans are the most important creation</a:t>
            </a:r>
          </a:p>
          <a:p>
            <a:pPr marL="342900" indent="-342900">
              <a:buFont typeface="Arial" charset="0"/>
              <a:buChar char="•"/>
            </a:pPr>
            <a:r>
              <a:rPr lang="en-GB" sz="2400" dirty="0">
                <a:solidFill>
                  <a:prstClr val="white"/>
                </a:solidFill>
                <a:latin typeface="Arial Rounded MT Bold" pitchFamily="34" charset="0"/>
              </a:rPr>
              <a:t>The 7</a:t>
            </a:r>
            <a:r>
              <a:rPr lang="en-GB" sz="2400" baseline="30000" dirty="0">
                <a:solidFill>
                  <a:prstClr val="white"/>
                </a:solidFill>
                <a:latin typeface="Arial Rounded MT Bold" pitchFamily="34" charset="0"/>
              </a:rPr>
              <a:t>th</a:t>
            </a:r>
            <a:r>
              <a:rPr lang="en-GB" sz="2400" dirty="0">
                <a:solidFill>
                  <a:prstClr val="white"/>
                </a:solidFill>
                <a:latin typeface="Arial Rounded MT Bold" pitchFamily="34" charset="0"/>
              </a:rPr>
              <a:t> day set aside for meeting and prayer.</a:t>
            </a:r>
          </a:p>
        </p:txBody>
      </p:sp>
      <p:sp>
        <p:nvSpPr>
          <p:cNvPr id="5" name="TextBox 4"/>
          <p:cNvSpPr txBox="1"/>
          <p:nvPr/>
        </p:nvSpPr>
        <p:spPr>
          <a:xfrm>
            <a:off x="4452926" y="4572008"/>
            <a:ext cx="5929354" cy="1938992"/>
          </a:xfrm>
          <a:prstGeom prst="rect">
            <a:avLst/>
          </a:prstGeom>
          <a:noFill/>
        </p:spPr>
        <p:txBody>
          <a:bodyPr wrap="square" rtlCol="0">
            <a:spAutoFit/>
          </a:bodyPr>
          <a:lstStyle/>
          <a:p>
            <a:r>
              <a:rPr lang="en-GB" sz="2000" dirty="0">
                <a:solidFill>
                  <a:prstClr val="white"/>
                </a:solidFill>
                <a:latin typeface="Arial Rounded MT Bold" pitchFamily="34" charset="0"/>
              </a:rPr>
              <a:t>At the time...</a:t>
            </a:r>
          </a:p>
          <a:p>
            <a:r>
              <a:rPr lang="en-GB" sz="2000" dirty="0">
                <a:solidFill>
                  <a:prstClr val="white"/>
                </a:solidFill>
                <a:latin typeface="Arial Rounded MT Bold" pitchFamily="34" charset="0"/>
              </a:rPr>
              <a:t>The Hebrews were worried about their “out of control” existence.</a:t>
            </a:r>
          </a:p>
          <a:p>
            <a:r>
              <a:rPr lang="en-GB" sz="2000" dirty="0">
                <a:solidFill>
                  <a:prstClr val="white"/>
                </a:solidFill>
                <a:latin typeface="Arial Rounded MT Bold" pitchFamily="34" charset="0"/>
              </a:rPr>
              <a:t>Scared that bad things were happening.</a:t>
            </a:r>
          </a:p>
          <a:p>
            <a:r>
              <a:rPr lang="en-GB" sz="2000" dirty="0">
                <a:solidFill>
                  <a:prstClr val="white"/>
                </a:solidFill>
                <a:latin typeface="Arial Rounded MT Bold" pitchFamily="34" charset="0"/>
              </a:rPr>
              <a:t>Felt unimportant.</a:t>
            </a:r>
          </a:p>
          <a:p>
            <a:r>
              <a:rPr lang="en-GB" sz="2000" dirty="0">
                <a:solidFill>
                  <a:prstClr val="white"/>
                </a:solidFill>
                <a:latin typeface="Arial Rounded MT Bold" pitchFamily="34" charset="0"/>
              </a:rPr>
              <a:t>Needed to be brought together regularly.</a:t>
            </a:r>
          </a:p>
        </p:txBody>
      </p:sp>
    </p:spTree>
    <p:extLst>
      <p:ext uri="{BB962C8B-B14F-4D97-AF65-F5344CB8AC3E}">
        <p14:creationId xmlns:p14="http://schemas.microsoft.com/office/powerpoint/2010/main" val="2264053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7687" y="1068197"/>
            <a:ext cx="2133919" cy="4708981"/>
          </a:xfrm>
          <a:prstGeom prst="rect">
            <a:avLst/>
          </a:prstGeom>
          <a:noFill/>
        </p:spPr>
        <p:txBody>
          <a:bodyPr wrap="none" lIns="91440" tIns="45720" rIns="91440" bIns="45720">
            <a:spAutoFit/>
          </a:bodyPr>
          <a:lstStyle/>
          <a:p>
            <a:pPr algn="ctr"/>
            <a:r>
              <a:rPr lang="en-US" sz="300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Tree>
    <p:extLst>
      <p:ext uri="{BB962C8B-B14F-4D97-AF65-F5344CB8AC3E}">
        <p14:creationId xmlns:p14="http://schemas.microsoft.com/office/powerpoint/2010/main" val="38004286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33" y="-1"/>
            <a:ext cx="3360021" cy="3726985"/>
          </a:xfrm>
          <a:prstGeom prst="rect">
            <a:avLst/>
          </a:prstGeom>
        </p:spPr>
      </p:pic>
      <p:sp>
        <p:nvSpPr>
          <p:cNvPr id="3" name="Rectangle 2"/>
          <p:cNvSpPr/>
          <p:nvPr/>
        </p:nvSpPr>
        <p:spPr>
          <a:xfrm>
            <a:off x="3379996" y="266338"/>
            <a:ext cx="5460149" cy="1754326"/>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Adam = Humanity</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Eve = Beginning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47974"/>
            <a:ext cx="3962400" cy="29199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009" y="2658794"/>
            <a:ext cx="5770540" cy="40393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7825" y="2287003"/>
            <a:ext cx="4905190" cy="27492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707" y="2020664"/>
            <a:ext cx="4570997" cy="4570997"/>
          </a:xfrm>
          <a:prstGeom prst="rect">
            <a:avLst/>
          </a:prstGeom>
        </p:spPr>
      </p:pic>
    </p:spTree>
    <p:extLst>
      <p:ext uri="{BB962C8B-B14F-4D97-AF65-F5344CB8AC3E}">
        <p14:creationId xmlns:p14="http://schemas.microsoft.com/office/powerpoint/2010/main" val="1778205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06" y="603962"/>
            <a:ext cx="5976816" cy="4708981"/>
          </a:xfrm>
          <a:prstGeom prst="rect">
            <a:avLst/>
          </a:prstGeom>
          <a:noFill/>
        </p:spPr>
        <p:txBody>
          <a:bodyPr wrap="square" lIns="91440" tIns="45720" rIns="91440" bIns="45720">
            <a:spAutoFit/>
          </a:bodyPr>
          <a:lstStyle/>
          <a:p>
            <a:pPr algn="ctr"/>
            <a:r>
              <a:rPr lang="en-US" sz="30000" b="1" cap="none" spc="0" dirty="0">
                <a:ln w="6600">
                  <a:solidFill>
                    <a:schemeClr val="accent2"/>
                  </a:solidFill>
                  <a:prstDash val="solid"/>
                </a:ln>
                <a:solidFill>
                  <a:srgbClr val="FFFFFF"/>
                </a:solidFill>
                <a:effectLst>
                  <a:outerShdw dist="38100" dir="2700000" algn="tl" rotWithShape="0">
                    <a:schemeClr val="accent2"/>
                  </a:outerShdw>
                </a:effectLst>
              </a:rPr>
              <a:t>3</a:t>
            </a: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a:t>
            </a:r>
            <a:r>
              <a:rPr lang="en-US" sz="9600" b="1" cap="none" spc="0" dirty="0" err="1">
                <a:ln w="6600">
                  <a:solidFill>
                    <a:schemeClr val="accent2"/>
                  </a:solidFill>
                  <a:prstDash val="solid"/>
                </a:ln>
                <a:solidFill>
                  <a:srgbClr val="FFFFFF"/>
                </a:solidFill>
                <a:effectLst>
                  <a:outerShdw dist="38100" dir="2700000" algn="tl" rotWithShape="0">
                    <a:schemeClr val="accent2"/>
                  </a:outerShdw>
                </a:effectLst>
              </a:rPr>
              <a:t>ish</a:t>
            </a:r>
            <a:r>
              <a:rPr lang="en-US" sz="96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29446924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king-heart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4" y="260350"/>
            <a:ext cx="16843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father-and-son-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333375"/>
            <a:ext cx="19288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superman-overlooking-metropo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50" y="3716339"/>
            <a:ext cx="181133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ghos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3" y="4365625"/>
            <a:ext cx="22923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8"/>
          <p:cNvSpPr txBox="1">
            <a:spLocks noChangeArrowheads="1"/>
          </p:cNvSpPr>
          <p:nvPr/>
        </p:nvSpPr>
        <p:spPr bwMode="auto">
          <a:xfrm>
            <a:off x="3792539" y="1196975"/>
            <a:ext cx="41751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4400" dirty="0">
                <a:solidFill>
                  <a:srgbClr val="000000"/>
                </a:solidFill>
              </a:rPr>
              <a:t>HOW DO CHRISTIANS VIEW GOD?</a:t>
            </a:r>
            <a:endParaRPr lang="en-US" altLang="en-US" sz="4400" dirty="0">
              <a:solidFill>
                <a:srgbClr val="000000"/>
              </a:solidFill>
            </a:endParaRPr>
          </a:p>
        </p:txBody>
      </p:sp>
      <p:sp>
        <p:nvSpPr>
          <p:cNvPr id="2057" name="Text Box 9"/>
          <p:cNvSpPr txBox="1">
            <a:spLocks noChangeArrowheads="1"/>
          </p:cNvSpPr>
          <p:nvPr/>
        </p:nvSpPr>
        <p:spPr bwMode="auto">
          <a:xfrm>
            <a:off x="4583114" y="2420939"/>
            <a:ext cx="25923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4000">
                <a:solidFill>
                  <a:srgbClr val="000000"/>
                </a:solidFill>
              </a:rPr>
              <a:t>+</a:t>
            </a:r>
          </a:p>
          <a:p>
            <a:pPr algn="ctr" fontAlgn="base">
              <a:spcBef>
                <a:spcPct val="50000"/>
              </a:spcBef>
              <a:spcAft>
                <a:spcPct val="0"/>
              </a:spcAft>
            </a:pPr>
            <a:r>
              <a:rPr lang="en-GB" altLang="en-US" sz="4000">
                <a:solidFill>
                  <a:srgbClr val="000000"/>
                </a:solidFill>
              </a:rPr>
              <a:t>CREATOR?</a:t>
            </a:r>
          </a:p>
          <a:p>
            <a:pPr algn="ctr" fontAlgn="base">
              <a:spcBef>
                <a:spcPct val="50000"/>
              </a:spcBef>
              <a:spcAft>
                <a:spcPct val="0"/>
              </a:spcAft>
            </a:pPr>
            <a:r>
              <a:rPr lang="en-GB" altLang="en-US" sz="4000">
                <a:solidFill>
                  <a:srgbClr val="000000"/>
                </a:solidFill>
              </a:rPr>
              <a:t>WIZARD?</a:t>
            </a:r>
          </a:p>
          <a:p>
            <a:pPr algn="ctr" fontAlgn="base">
              <a:spcBef>
                <a:spcPct val="50000"/>
              </a:spcBef>
              <a:spcAft>
                <a:spcPct val="0"/>
              </a:spcAft>
            </a:pPr>
            <a:r>
              <a:rPr lang="en-GB" altLang="en-US" sz="4000">
                <a:solidFill>
                  <a:srgbClr val="000000"/>
                </a:solidFill>
              </a:rPr>
              <a:t>SAVIOUR?</a:t>
            </a:r>
            <a:endParaRPr lang="en-US" altLang="en-US" sz="4000">
              <a:solidFill>
                <a:srgbClr val="000000"/>
              </a:solidFill>
            </a:endParaRPr>
          </a:p>
        </p:txBody>
      </p:sp>
    </p:spTree>
    <p:extLst>
      <p:ext uri="{BB962C8B-B14F-4D97-AF65-F5344CB8AC3E}">
        <p14:creationId xmlns:p14="http://schemas.microsoft.com/office/powerpoint/2010/main" val="1140462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726" y="0"/>
            <a:ext cx="7166903" cy="7143013"/>
          </a:xfrm>
          <a:prstGeom prst="rect">
            <a:avLst/>
          </a:prstGeom>
        </p:spPr>
      </p:pic>
      <p:sp>
        <p:nvSpPr>
          <p:cNvPr id="3" name="TextBox 2"/>
          <p:cNvSpPr txBox="1"/>
          <p:nvPr/>
        </p:nvSpPr>
        <p:spPr>
          <a:xfrm>
            <a:off x="2429900" y="4994031"/>
            <a:ext cx="7596554" cy="830997"/>
          </a:xfrm>
          <a:prstGeom prst="rect">
            <a:avLst/>
          </a:prstGeom>
          <a:solidFill>
            <a:srgbClr val="00B050"/>
          </a:solidFill>
        </p:spPr>
        <p:txBody>
          <a:bodyPr wrap="square" rtlCol="0">
            <a:spAutoFit/>
          </a:bodyPr>
          <a:lstStyle/>
          <a:p>
            <a:pPr algn="ctr"/>
            <a:r>
              <a:rPr lang="en-GB" sz="4800" dirty="0">
                <a:latin typeface="Arial Black" panose="020B0A04020102020204" pitchFamily="34" charset="0"/>
              </a:rPr>
              <a:t>JOHN CHAPTER 1</a:t>
            </a:r>
          </a:p>
        </p:txBody>
      </p:sp>
      <p:sp>
        <p:nvSpPr>
          <p:cNvPr id="4" name="Rectangle 3"/>
          <p:cNvSpPr/>
          <p:nvPr/>
        </p:nvSpPr>
        <p:spPr>
          <a:xfrm>
            <a:off x="332942" y="2067002"/>
            <a:ext cx="1819409"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Ho</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Logos</a:t>
            </a:r>
          </a:p>
        </p:txBody>
      </p:sp>
      <p:sp>
        <p:nvSpPr>
          <p:cNvPr id="5" name="Rectangle 4"/>
          <p:cNvSpPr/>
          <p:nvPr/>
        </p:nvSpPr>
        <p:spPr>
          <a:xfrm>
            <a:off x="10011740" y="2067002"/>
            <a:ext cx="1848839"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Jesus</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Christ</a:t>
            </a:r>
          </a:p>
        </p:txBody>
      </p:sp>
    </p:spTree>
    <p:extLst>
      <p:ext uri="{BB962C8B-B14F-4D97-AF65-F5344CB8AC3E}">
        <p14:creationId xmlns:p14="http://schemas.microsoft.com/office/powerpoint/2010/main" val="237159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gn02_0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963"/>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6"/>
          <p:cNvSpPr>
            <a:spLocks noChangeArrowheads="1"/>
          </p:cNvSpPr>
          <p:nvPr/>
        </p:nvSpPr>
        <p:spPr bwMode="auto">
          <a:xfrm>
            <a:off x="1992313" y="5229226"/>
            <a:ext cx="8280400"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1:1, 2:4-6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In the beginning, God created the heavens and earth. No plant or shrub had yet sprung up, for Yahweh God had not sent rain upon the earth, and there was no one to till the soil. Moisture would well up from the earth and water the surface of the ground</a:t>
            </a:r>
            <a:r>
              <a:rPr lang="en-GB" altLang="en-US" b="0" u="none">
                <a:solidFill>
                  <a:srgbClr val="000000"/>
                </a:solidFill>
              </a:rPr>
              <a:t> </a:t>
            </a:r>
          </a:p>
        </p:txBody>
      </p:sp>
    </p:spTree>
    <p:extLst>
      <p:ext uri="{BB962C8B-B14F-4D97-AF65-F5344CB8AC3E}">
        <p14:creationId xmlns:p14="http://schemas.microsoft.com/office/powerpoint/2010/main" val="1843619523"/>
      </p:ext>
    </p:extLst>
  </p:cSld>
  <p:clrMapOvr>
    <a:masterClrMapping/>
  </p:clrMapOvr>
  <p:transition spd="med" advClick="0" advTm="30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n02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6"/>
          <p:cNvSpPr>
            <a:spLocks noChangeArrowheads="1"/>
          </p:cNvSpPr>
          <p:nvPr/>
        </p:nvSpPr>
        <p:spPr bwMode="auto">
          <a:xfrm>
            <a:off x="1919288" y="5805488"/>
            <a:ext cx="8316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a:t>
            </a:r>
            <a:r>
              <a:rPr lang="en-GB" altLang="en-US" u="none">
                <a:solidFill>
                  <a:srgbClr val="FFFFFF"/>
                </a:solidFill>
                <a:latin typeface="Comic Sans MS" panose="030F0702030302020204" pitchFamily="66" charset="0"/>
              </a:rPr>
              <a:t>Genesis 2:7</a:t>
            </a:r>
            <a:br>
              <a:rPr lang="en-GB" altLang="en-US" b="0" u="none">
                <a:solidFill>
                  <a:srgbClr val="FFFFFF"/>
                </a:solidFill>
                <a:latin typeface="Comic Sans MS" panose="030F0702030302020204" pitchFamily="66" charset="0"/>
              </a:rPr>
            </a:br>
            <a:r>
              <a:rPr lang="en-GB" altLang="en-US" b="0" u="none">
                <a:solidFill>
                  <a:srgbClr val="FFFFFF"/>
                </a:solidFill>
                <a:latin typeface="Comic Sans MS" panose="030F0702030302020204" pitchFamily="66" charset="0"/>
              </a:rPr>
              <a:t>Yahweh God formed man from the soil of the ground</a:t>
            </a:r>
            <a:r>
              <a:rPr lang="en-GB" altLang="en-US" b="0" u="none">
                <a:solidFill>
                  <a:srgbClr val="FFFFFF"/>
                </a:solidFill>
              </a:rPr>
              <a:t> </a:t>
            </a:r>
          </a:p>
        </p:txBody>
      </p:sp>
    </p:spTree>
    <p:extLst>
      <p:ext uri="{BB962C8B-B14F-4D97-AF65-F5344CB8AC3E}">
        <p14:creationId xmlns:p14="http://schemas.microsoft.com/office/powerpoint/2010/main" val="997404162"/>
      </p:ext>
    </p:extLst>
  </p:cSld>
  <p:clrMapOvr>
    <a:masterClrMapping/>
  </p:clrMapOvr>
  <p:transition spd="med" advClick="0" advTm="15000">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gn02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6"/>
          <p:cNvSpPr>
            <a:spLocks noChangeArrowheads="1"/>
          </p:cNvSpPr>
          <p:nvPr/>
        </p:nvSpPr>
        <p:spPr bwMode="auto">
          <a:xfrm>
            <a:off x="3143251" y="5876925"/>
            <a:ext cx="541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FFFFFF"/>
                </a:solidFill>
                <a:latin typeface="Comic Sans MS" panose="030F0702030302020204" pitchFamily="66" charset="0"/>
              </a:rPr>
              <a:t>Genesis 2:7</a:t>
            </a:r>
            <a:br>
              <a:rPr lang="en-GB" altLang="en-US" b="0" u="none">
                <a:solidFill>
                  <a:srgbClr val="FFFFFF"/>
                </a:solidFill>
                <a:latin typeface="Comic Sans MS" panose="030F0702030302020204" pitchFamily="66" charset="0"/>
              </a:rPr>
            </a:br>
            <a:r>
              <a:rPr lang="en-GB" altLang="en-US" b="0" u="none">
                <a:solidFill>
                  <a:srgbClr val="FFFFFF"/>
                </a:solidFill>
                <a:latin typeface="Comic Sans MS" panose="030F0702030302020204" pitchFamily="66" charset="0"/>
              </a:rPr>
              <a:t>And breathed into his nostrils the breath of life</a:t>
            </a:r>
            <a:r>
              <a:rPr lang="en-GB" altLang="en-US" b="0" u="none">
                <a:solidFill>
                  <a:srgbClr val="000000"/>
                </a:solidFill>
              </a:rPr>
              <a:t> </a:t>
            </a:r>
          </a:p>
        </p:txBody>
      </p:sp>
    </p:spTree>
    <p:extLst>
      <p:ext uri="{BB962C8B-B14F-4D97-AF65-F5344CB8AC3E}">
        <p14:creationId xmlns:p14="http://schemas.microsoft.com/office/powerpoint/2010/main" val="274074991"/>
      </p:ext>
    </p:extLst>
  </p:cSld>
  <p:clrMapOvr>
    <a:masterClrMapping/>
  </p:clrMapOvr>
  <p:transition spd="med" advClick="0" advTm="15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gn02_0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ChangeArrowheads="1"/>
          </p:cNvSpPr>
          <p:nvPr/>
        </p:nvSpPr>
        <p:spPr bwMode="auto">
          <a:xfrm>
            <a:off x="1847850" y="260350"/>
            <a:ext cx="3811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2:7</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man became a living creature</a:t>
            </a:r>
            <a:r>
              <a:rPr lang="en-GB" altLang="en-US" b="0" u="none">
                <a:solidFill>
                  <a:srgbClr val="000000"/>
                </a:solidFill>
              </a:rPr>
              <a:t>.</a:t>
            </a:r>
          </a:p>
        </p:txBody>
      </p:sp>
    </p:spTree>
    <p:extLst>
      <p:ext uri="{BB962C8B-B14F-4D97-AF65-F5344CB8AC3E}">
        <p14:creationId xmlns:p14="http://schemas.microsoft.com/office/powerpoint/2010/main" val="2192900484"/>
      </p:ext>
    </p:extLst>
  </p:cSld>
  <p:clrMapOvr>
    <a:masterClrMapping/>
  </p:clrMapOvr>
  <p:transition spd="med" advClick="0" advTm="15000">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gn02_0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6"/>
          <p:cNvSpPr>
            <a:spLocks noChangeArrowheads="1"/>
          </p:cNvSpPr>
          <p:nvPr/>
        </p:nvSpPr>
        <p:spPr bwMode="auto">
          <a:xfrm>
            <a:off x="2135189" y="5157789"/>
            <a:ext cx="7705725" cy="1474787"/>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99CC00"/>
                </a:solidFill>
              </a:rPr>
              <a:t> </a:t>
            </a:r>
            <a:r>
              <a:rPr lang="en-GB" altLang="en-US" u="none">
                <a:solidFill>
                  <a:srgbClr val="000000"/>
                </a:solidFill>
                <a:latin typeface="Comic Sans MS" panose="030F0702030302020204" pitchFamily="66" charset="0"/>
              </a:rPr>
              <a:t>Genesis 2:8-9</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planted a garden in Eden, and there he put the man he had formed. Yahweh God caused to sprout every tree that is pleasing to look at and good for food, with the tree of life in the middle of the garden and the tree of knowledge of good and evil</a:t>
            </a:r>
            <a:r>
              <a:rPr lang="en-GB" altLang="en-US" b="0" u="none">
                <a:solidFill>
                  <a:srgbClr val="000000"/>
                </a:solidFill>
              </a:rPr>
              <a:t> </a:t>
            </a:r>
          </a:p>
        </p:txBody>
      </p:sp>
    </p:spTree>
    <p:extLst>
      <p:ext uri="{BB962C8B-B14F-4D97-AF65-F5344CB8AC3E}">
        <p14:creationId xmlns:p14="http://schemas.microsoft.com/office/powerpoint/2010/main" val="2121810715"/>
      </p:ext>
    </p:extLst>
  </p:cSld>
  <p:clrMapOvr>
    <a:masterClrMapping/>
  </p:clrMapOvr>
  <p:transition spd="med" advClick="0" advTm="25000">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400175" y="3108325"/>
            <a:ext cx="939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2:15</a:t>
            </a:r>
            <a:br>
              <a:rPr lang="en-GB" altLang="en-US" b="0" u="none">
                <a:solidFill>
                  <a:srgbClr val="000000"/>
                </a:solidFill>
              </a:rPr>
            </a:br>
            <a:r>
              <a:rPr lang="en-GB" altLang="en-US" b="0" u="none">
                <a:solidFill>
                  <a:srgbClr val="000000"/>
                </a:solidFill>
              </a:rPr>
              <a:t>Yahweh God took the man, and put him in the garden of Eden to look after and maintain it. </a:t>
            </a:r>
          </a:p>
        </p:txBody>
      </p:sp>
      <p:pic>
        <p:nvPicPr>
          <p:cNvPr id="10243" name="Picture 7" descr="gn02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1847850" y="5592763"/>
            <a:ext cx="8351838" cy="925512"/>
          </a:xfrm>
          <a:prstGeom prst="rect">
            <a:avLst/>
          </a:prstGeom>
          <a:solidFill>
            <a:srgbClr val="99FF66"/>
          </a:solidFill>
          <a:ln w="9525">
            <a:solidFill>
              <a:srgbClr val="99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2:15</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took the man, and put him in the garden of Eden to look after and maintain it</a:t>
            </a:r>
            <a:r>
              <a:rPr lang="en-GB" altLang="en-US" b="0" u="none">
                <a:solidFill>
                  <a:srgbClr val="000000"/>
                </a:solidFill>
              </a:rPr>
              <a:t>.</a:t>
            </a:r>
            <a:r>
              <a:rPr lang="en-GB" altLang="en-US" b="0" u="none">
                <a:solidFill>
                  <a:srgbClr val="FFFFFF"/>
                </a:solidFill>
              </a:rPr>
              <a:t> </a:t>
            </a:r>
          </a:p>
        </p:txBody>
      </p:sp>
    </p:spTree>
    <p:extLst>
      <p:ext uri="{BB962C8B-B14F-4D97-AF65-F5344CB8AC3E}">
        <p14:creationId xmlns:p14="http://schemas.microsoft.com/office/powerpoint/2010/main" val="1927176227"/>
      </p:ext>
    </p:extLst>
  </p:cSld>
  <p:clrMapOvr>
    <a:masterClrMapping/>
  </p:clrMapOvr>
  <p:transition spd="med" advClick="0" advTm="20000">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gn02_16-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6"/>
          <p:cNvSpPr>
            <a:spLocks noChangeArrowheads="1"/>
          </p:cNvSpPr>
          <p:nvPr/>
        </p:nvSpPr>
        <p:spPr bwMode="auto">
          <a:xfrm>
            <a:off x="8401051" y="5837238"/>
            <a:ext cx="2036763"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2:16-17</a:t>
            </a:r>
            <a:endParaRPr lang="en-GB" altLang="en-US" b="0" u="none">
              <a:solidFill>
                <a:srgbClr val="000000"/>
              </a:solidFill>
            </a:endParaRPr>
          </a:p>
        </p:txBody>
      </p:sp>
    </p:spTree>
    <p:extLst>
      <p:ext uri="{BB962C8B-B14F-4D97-AF65-F5344CB8AC3E}">
        <p14:creationId xmlns:p14="http://schemas.microsoft.com/office/powerpoint/2010/main" val="346779197"/>
      </p:ext>
    </p:extLst>
  </p:cSld>
  <p:clrMapOvr>
    <a:masterClrMapping/>
  </p:clrMapOvr>
  <p:transition spd="med" advClick="0" advTm="25000">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gn02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2424114" y="6092826"/>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2:18</a:t>
            </a:r>
            <a:r>
              <a:rPr lang="en-GB" altLang="en-US" b="0" u="none">
                <a:solidFill>
                  <a:srgbClr val="000000"/>
                </a:solidFill>
              </a:rPr>
              <a:t> </a:t>
            </a:r>
          </a:p>
        </p:txBody>
      </p:sp>
    </p:spTree>
    <p:extLst>
      <p:ext uri="{BB962C8B-B14F-4D97-AF65-F5344CB8AC3E}">
        <p14:creationId xmlns:p14="http://schemas.microsoft.com/office/powerpoint/2010/main" val="74931974"/>
      </p:ext>
    </p:extLst>
  </p:cSld>
  <p:clrMapOvr>
    <a:masterClrMapping/>
  </p:clrMapOvr>
  <p:transition spd="med" advClick="0" advTm="17000">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gn0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1919288" y="5589589"/>
            <a:ext cx="8496300" cy="915987"/>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2:19</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From the ground Yahweh God formed every animal of the field and every bird of the sky</a:t>
            </a:r>
            <a:r>
              <a:rPr lang="en-GB" altLang="en-US" b="0" u="none">
                <a:solidFill>
                  <a:srgbClr val="000000"/>
                </a:solidFill>
              </a:rPr>
              <a:t>. </a:t>
            </a:r>
          </a:p>
        </p:txBody>
      </p:sp>
    </p:spTree>
    <p:extLst>
      <p:ext uri="{BB962C8B-B14F-4D97-AF65-F5344CB8AC3E}">
        <p14:creationId xmlns:p14="http://schemas.microsoft.com/office/powerpoint/2010/main" val="3106070833"/>
      </p:ext>
    </p:extLst>
  </p:cSld>
  <p:clrMapOvr>
    <a:masterClrMapping/>
  </p:clrMapOvr>
  <p:transition spd="med" advClick="0" advTm="20000">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rgbClr val="92D050"/>
            </a:gs>
          </a:gsLst>
          <a:path path="rect">
            <a:fillToRect l="50000" t="50000" r="50000" b="50000"/>
          </a:path>
        </a:gradFill>
        <a:effectLst/>
      </p:bgPr>
    </p:bg>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3359151" y="333375"/>
            <a:ext cx="5153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rgbClr val="FFFFFF"/>
                </a:solidFill>
                <a:latin typeface="Arial Black" panose="020B0A04020102020204" pitchFamily="34" charset="0"/>
              </a:rPr>
              <a:t>CHRISTIANITY - KEY WORDS</a:t>
            </a:r>
          </a:p>
        </p:txBody>
      </p:sp>
      <p:graphicFrame>
        <p:nvGraphicFramePr>
          <p:cNvPr id="2127" name="Group 79"/>
          <p:cNvGraphicFramePr>
            <a:graphicFrameLocks noGrp="1"/>
          </p:cNvGraphicFramePr>
          <p:nvPr>
            <p:extLst>
              <p:ext uri="{D42A27DB-BD31-4B8C-83A1-F6EECF244321}">
                <p14:modId xmlns:p14="http://schemas.microsoft.com/office/powerpoint/2010/main" val="1734921979"/>
              </p:ext>
            </p:extLst>
          </p:nvPr>
        </p:nvGraphicFramePr>
        <p:xfrm>
          <a:off x="2927350" y="1268414"/>
          <a:ext cx="6408738" cy="4392613"/>
        </p:xfrm>
        <a:graphic>
          <a:graphicData uri="http://schemas.openxmlformats.org/drawingml/2006/table">
            <a:tbl>
              <a:tblPr/>
              <a:tblGrid>
                <a:gridCol w="1601788">
                  <a:extLst>
                    <a:ext uri="{9D8B030D-6E8A-4147-A177-3AD203B41FA5}">
                      <a16:colId xmlns:a16="http://schemas.microsoft.com/office/drawing/2014/main" val="20000"/>
                    </a:ext>
                  </a:extLst>
                </a:gridCol>
                <a:gridCol w="1603375">
                  <a:extLst>
                    <a:ext uri="{9D8B030D-6E8A-4147-A177-3AD203B41FA5}">
                      <a16:colId xmlns:a16="http://schemas.microsoft.com/office/drawing/2014/main" val="20001"/>
                    </a:ext>
                  </a:extLst>
                </a:gridCol>
                <a:gridCol w="1601787">
                  <a:extLst>
                    <a:ext uri="{9D8B030D-6E8A-4147-A177-3AD203B41FA5}">
                      <a16:colId xmlns:a16="http://schemas.microsoft.com/office/drawing/2014/main" val="20002"/>
                    </a:ext>
                  </a:extLst>
                </a:gridCol>
                <a:gridCol w="1601788">
                  <a:extLst>
                    <a:ext uri="{9D8B030D-6E8A-4147-A177-3AD203B41FA5}">
                      <a16:colId xmlns:a16="http://schemas.microsoft.com/office/drawing/2014/main" val="20003"/>
                    </a:ext>
                  </a:extLst>
                </a:gridCol>
              </a:tblGrid>
              <a:tr h="1463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CREED</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INCARNATE</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ATONEMENT</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THE FALL</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5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GOSPELS</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MESSIAH</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EVANGELISM</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ASCENSION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SALVATION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GRACE</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REDEMPTION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rPr>
                        <a:t>ESCHATON</a:t>
                      </a:r>
                      <a:endParaRPr kumimoji="0" lang="en-US" altLang="en-US" sz="1600" b="1" i="0" u="none" strike="noStrike" cap="none" normalizeH="0" baseline="0" dirty="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5234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gn02_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2135189" y="5157788"/>
            <a:ext cx="8207375" cy="146526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2:19-20</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brought them to the man to see what he would call them. Whatever the man called every living creature, that was its name. The man gave names to all the cattle, every bird of the sky, and every animal of the field. But no suitable helper was found for the man </a:t>
            </a:r>
          </a:p>
        </p:txBody>
      </p:sp>
    </p:spTree>
    <p:extLst>
      <p:ext uri="{BB962C8B-B14F-4D97-AF65-F5344CB8AC3E}">
        <p14:creationId xmlns:p14="http://schemas.microsoft.com/office/powerpoint/2010/main" val="3560660409"/>
      </p:ext>
    </p:extLst>
  </p:cSld>
  <p:clrMapOvr>
    <a:masterClrMapping/>
  </p:clrMapOvr>
  <p:transition spd="med" advClick="0" advTm="20000">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gn02_2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1774825" y="404813"/>
            <a:ext cx="625633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Then Yahweh God caused a deep sleep to fall on the man </a:t>
            </a:r>
          </a:p>
        </p:txBody>
      </p:sp>
    </p:spTree>
    <p:extLst>
      <p:ext uri="{BB962C8B-B14F-4D97-AF65-F5344CB8AC3E}">
        <p14:creationId xmlns:p14="http://schemas.microsoft.com/office/powerpoint/2010/main" val="2090841072"/>
      </p:ext>
    </p:extLst>
  </p:cSld>
  <p:clrMapOvr>
    <a:masterClrMapping/>
  </p:clrMapOvr>
  <p:transition spd="med" advClick="0" advTm="17000">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gn02_2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2063751" y="5740400"/>
            <a:ext cx="8208963" cy="91598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2:21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as he slept, Yahweh God took one of his ribs, and closed up the flesh in its place</a:t>
            </a:r>
            <a:r>
              <a:rPr lang="en-GB" altLang="en-US" b="0" u="none">
                <a:solidFill>
                  <a:srgbClr val="000000"/>
                </a:solidFill>
              </a:rPr>
              <a:t> </a:t>
            </a:r>
          </a:p>
        </p:txBody>
      </p:sp>
    </p:spTree>
    <p:extLst>
      <p:ext uri="{BB962C8B-B14F-4D97-AF65-F5344CB8AC3E}">
        <p14:creationId xmlns:p14="http://schemas.microsoft.com/office/powerpoint/2010/main" val="109454256"/>
      </p:ext>
    </p:extLst>
  </p:cSld>
  <p:clrMapOvr>
    <a:masterClrMapping/>
  </p:clrMapOvr>
  <p:transition spd="med" advClick="0" advTm="17000">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gn02_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3432175" y="333375"/>
            <a:ext cx="68722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2:22</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from the rib which Yahweh God had taken from the man…</a:t>
            </a:r>
            <a:r>
              <a:rPr lang="en-GB" altLang="en-US" b="0" u="none">
                <a:solidFill>
                  <a:srgbClr val="000000"/>
                </a:solidFill>
              </a:rPr>
              <a:t> </a:t>
            </a:r>
          </a:p>
        </p:txBody>
      </p:sp>
    </p:spTree>
    <p:extLst>
      <p:ext uri="{BB962C8B-B14F-4D97-AF65-F5344CB8AC3E}">
        <p14:creationId xmlns:p14="http://schemas.microsoft.com/office/powerpoint/2010/main" val="2858384504"/>
      </p:ext>
    </p:extLst>
  </p:cSld>
  <p:clrMapOvr>
    <a:masterClrMapping/>
  </p:clrMapOvr>
  <p:transition spd="med" advClick="0" advTm="17000">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gn02_2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5016500" y="333375"/>
            <a:ext cx="53101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2:22</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made a woman, and brought her to the man</a:t>
            </a:r>
            <a:r>
              <a:rPr lang="en-GB" altLang="en-US" b="0" u="none">
                <a:solidFill>
                  <a:srgbClr val="000000"/>
                </a:solidFill>
              </a:rPr>
              <a:t> </a:t>
            </a:r>
          </a:p>
        </p:txBody>
      </p:sp>
    </p:spTree>
    <p:extLst>
      <p:ext uri="{BB962C8B-B14F-4D97-AF65-F5344CB8AC3E}">
        <p14:creationId xmlns:p14="http://schemas.microsoft.com/office/powerpoint/2010/main" val="371990350"/>
      </p:ext>
    </p:extLst>
  </p:cSld>
  <p:clrMapOvr>
    <a:masterClrMapping/>
  </p:clrMapOvr>
  <p:transition spd="med" advClick="0" advTm="15000">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gn02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2063750" y="6092826"/>
            <a:ext cx="1614488"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2:23</a:t>
            </a:r>
            <a:r>
              <a:rPr lang="en-GB" altLang="en-US" b="0" u="none">
                <a:solidFill>
                  <a:srgbClr val="000000"/>
                </a:solidFill>
              </a:rPr>
              <a:t> </a:t>
            </a:r>
          </a:p>
        </p:txBody>
      </p:sp>
    </p:spTree>
    <p:extLst>
      <p:ext uri="{BB962C8B-B14F-4D97-AF65-F5344CB8AC3E}">
        <p14:creationId xmlns:p14="http://schemas.microsoft.com/office/powerpoint/2010/main" val="1308462381"/>
      </p:ext>
    </p:extLst>
  </p:cSld>
  <p:clrMapOvr>
    <a:masterClrMapping/>
  </p:clrMapOvr>
  <p:transition spd="med" advClick="0" advTm="20000">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2619375" y="3108325"/>
            <a:ext cx="695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2:25</a:t>
            </a:r>
            <a:br>
              <a:rPr lang="en-GB" altLang="en-US" b="0" u="none">
                <a:solidFill>
                  <a:srgbClr val="000000"/>
                </a:solidFill>
              </a:rPr>
            </a:br>
            <a:r>
              <a:rPr lang="en-GB" altLang="en-US" b="0" u="none">
                <a:solidFill>
                  <a:srgbClr val="000000"/>
                </a:solidFill>
              </a:rPr>
              <a:t>And the man and his wife were both naked and were not ashamed </a:t>
            </a:r>
          </a:p>
        </p:txBody>
      </p:sp>
      <p:pic>
        <p:nvPicPr>
          <p:cNvPr id="20483" name="Picture 7" descr="gn02_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323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1847851" y="333375"/>
            <a:ext cx="719772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2:25</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the man and his wife were both naked and were not ashamed </a:t>
            </a:r>
          </a:p>
        </p:txBody>
      </p:sp>
    </p:spTree>
    <p:extLst>
      <p:ext uri="{BB962C8B-B14F-4D97-AF65-F5344CB8AC3E}">
        <p14:creationId xmlns:p14="http://schemas.microsoft.com/office/powerpoint/2010/main" val="3595718767"/>
      </p:ext>
    </p:extLst>
  </p:cSld>
  <p:clrMapOvr>
    <a:masterClrMapping/>
  </p:clrMapOvr>
  <p:transition spd="med" advClick="0" advTm="18000">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gn0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6240463" y="260351"/>
            <a:ext cx="4178300" cy="1190625"/>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Now the snake was the shrewdest of any animal of the field which Yahweh God had made…</a:t>
            </a:r>
          </a:p>
        </p:txBody>
      </p:sp>
    </p:spTree>
    <p:extLst>
      <p:ext uri="{BB962C8B-B14F-4D97-AF65-F5344CB8AC3E}">
        <p14:creationId xmlns:p14="http://schemas.microsoft.com/office/powerpoint/2010/main" val="2359282809"/>
      </p:ext>
    </p:extLst>
  </p:cSld>
  <p:clrMapOvr>
    <a:masterClrMapping/>
  </p:clrMapOvr>
  <p:transition spd="med" advClick="0" advTm="20000">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gn03_0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1919289" y="6165851"/>
            <a:ext cx="1646237"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3:2-3</a:t>
            </a:r>
            <a:endParaRPr lang="en-GB" altLang="en-US" b="0" u="none">
              <a:solidFill>
                <a:srgbClr val="000000"/>
              </a:solidFill>
            </a:endParaRPr>
          </a:p>
        </p:txBody>
      </p:sp>
    </p:spTree>
    <p:extLst>
      <p:ext uri="{BB962C8B-B14F-4D97-AF65-F5344CB8AC3E}">
        <p14:creationId xmlns:p14="http://schemas.microsoft.com/office/powerpoint/2010/main" val="4112733232"/>
      </p:ext>
    </p:extLst>
  </p:cSld>
  <p:clrMapOvr>
    <a:masterClrMapping/>
  </p:clrMapOvr>
  <p:transition spd="med" advClick="0" advTm="20000">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gn03_04-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5735639" y="6237288"/>
            <a:ext cx="1709737"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3:4-5</a:t>
            </a:r>
            <a:r>
              <a:rPr lang="en-GB" altLang="en-US" b="0" u="none">
                <a:solidFill>
                  <a:srgbClr val="000000"/>
                </a:solidFill>
              </a:rPr>
              <a:t> </a:t>
            </a:r>
          </a:p>
        </p:txBody>
      </p:sp>
    </p:spTree>
    <p:extLst>
      <p:ext uri="{BB962C8B-B14F-4D97-AF65-F5344CB8AC3E}">
        <p14:creationId xmlns:p14="http://schemas.microsoft.com/office/powerpoint/2010/main" val="2145466018"/>
      </p:ext>
    </p:extLst>
  </p:cSld>
  <p:clrMapOvr>
    <a:masterClrMapping/>
  </p:clrMapOvr>
  <p:transition spd="med" advClick="0" advTm="20000">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38000">
              <a:schemeClr val="accent5">
                <a:lumMod val="40000"/>
                <a:lumOff val="60000"/>
              </a:schemeClr>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06062" y="476251"/>
            <a:ext cx="112690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4000" dirty="0">
                <a:latin typeface="OCR-A BT" panose="020F0501020204020304" pitchFamily="34" charset="0"/>
              </a:rPr>
              <a:t>The official definition of </a:t>
            </a:r>
          </a:p>
          <a:p>
            <a:pPr algn="ctr">
              <a:spcBef>
                <a:spcPct val="50000"/>
              </a:spcBef>
            </a:pPr>
            <a:r>
              <a:rPr lang="en-GB" altLang="en-US" sz="4000" dirty="0">
                <a:latin typeface="OCR-A BT" panose="020F0501020204020304" pitchFamily="34" charset="0"/>
              </a:rPr>
              <a:t>God</a:t>
            </a:r>
            <a:endParaRPr lang="en-US" altLang="en-US" sz="4000" dirty="0">
              <a:latin typeface="OCR-A BT" panose="020F0501020204020304" pitchFamily="34" charset="0"/>
            </a:endParaRPr>
          </a:p>
        </p:txBody>
      </p:sp>
      <p:sp>
        <p:nvSpPr>
          <p:cNvPr id="2053" name="Text Box 5"/>
          <p:cNvSpPr txBox="1">
            <a:spLocks noChangeArrowheads="1"/>
          </p:cNvSpPr>
          <p:nvPr/>
        </p:nvSpPr>
        <p:spPr bwMode="auto">
          <a:xfrm>
            <a:off x="2816381" y="2591693"/>
            <a:ext cx="784860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GOD IS…</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means____________________________</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 ____________________________</a:t>
            </a:r>
          </a:p>
          <a:p>
            <a:pPr>
              <a:spcBef>
                <a:spcPct val="50000"/>
              </a:spcBef>
            </a:pPr>
            <a:endParaRPr lang="en-GB" altLang="en-US" dirty="0"/>
          </a:p>
          <a:p>
            <a:pPr>
              <a:spcBef>
                <a:spcPct val="50000"/>
              </a:spcBef>
              <a:buFontTx/>
              <a:buChar char="•"/>
            </a:pPr>
            <a:endParaRPr lang="en-US" altLang="en-US" dirty="0"/>
          </a:p>
        </p:txBody>
      </p:sp>
      <p:sp>
        <p:nvSpPr>
          <p:cNvPr id="2054" name="Text Box 6"/>
          <p:cNvSpPr txBox="1">
            <a:spLocks noChangeArrowheads="1"/>
          </p:cNvSpPr>
          <p:nvPr/>
        </p:nvSpPr>
        <p:spPr bwMode="auto">
          <a:xfrm>
            <a:off x="4940456" y="5302250"/>
            <a:ext cx="18002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9600" dirty="0">
                <a:latin typeface="Hurry Up" pitchFamily="2" charset="0"/>
              </a:rPr>
              <a:t>?</a:t>
            </a:r>
            <a:endParaRPr lang="en-US" altLang="en-US" sz="9600" dirty="0">
              <a:latin typeface="Hurry Up" pitchFamily="2" charset="0"/>
            </a:endParaRPr>
          </a:p>
        </p:txBody>
      </p:sp>
    </p:spTree>
    <p:extLst>
      <p:ext uri="{BB962C8B-B14F-4D97-AF65-F5344CB8AC3E}">
        <p14:creationId xmlns:p14="http://schemas.microsoft.com/office/powerpoint/2010/main" val="7123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gn03_0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847851" y="4502150"/>
            <a:ext cx="3311525"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 woman saw that the tree was good for food, pleasing to the eyes, and desirable for the knowledge it could give, and she took fruit from it… </a:t>
            </a:r>
          </a:p>
        </p:txBody>
      </p:sp>
    </p:spTree>
    <p:extLst>
      <p:ext uri="{BB962C8B-B14F-4D97-AF65-F5344CB8AC3E}">
        <p14:creationId xmlns:p14="http://schemas.microsoft.com/office/powerpoint/2010/main" val="82795035"/>
      </p:ext>
    </p:extLst>
  </p:cSld>
  <p:clrMapOvr>
    <a:masterClrMapping/>
  </p:clrMapOvr>
  <p:transition spd="med" advClick="0" advTm="20000">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gn03_0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8904289" y="5876925"/>
            <a:ext cx="1576387"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ate it…</a:t>
            </a:r>
            <a:r>
              <a:rPr lang="en-GB" altLang="en-US" b="0" u="none">
                <a:solidFill>
                  <a:srgbClr val="000000"/>
                </a:solidFill>
              </a:rPr>
              <a:t> </a:t>
            </a:r>
          </a:p>
        </p:txBody>
      </p:sp>
    </p:spTree>
    <p:extLst>
      <p:ext uri="{BB962C8B-B14F-4D97-AF65-F5344CB8AC3E}">
        <p14:creationId xmlns:p14="http://schemas.microsoft.com/office/powerpoint/2010/main" val="3887571743"/>
      </p:ext>
    </p:extLst>
  </p:cSld>
  <p:clrMapOvr>
    <a:masterClrMapping/>
  </p:clrMapOvr>
  <p:transition spd="med" advClick="0" advTm="15000">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gn03_0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1774826" y="188913"/>
            <a:ext cx="552767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She gave some to her husband who was with her…</a:t>
            </a:r>
            <a:r>
              <a:rPr lang="en-GB" altLang="en-US" b="0" u="none">
                <a:solidFill>
                  <a:srgbClr val="000000"/>
                </a:solidFill>
              </a:rPr>
              <a:t> </a:t>
            </a:r>
          </a:p>
        </p:txBody>
      </p:sp>
    </p:spTree>
    <p:extLst>
      <p:ext uri="{BB962C8B-B14F-4D97-AF65-F5344CB8AC3E}">
        <p14:creationId xmlns:p14="http://schemas.microsoft.com/office/powerpoint/2010/main" val="2164146002"/>
      </p:ext>
    </p:extLst>
  </p:cSld>
  <p:clrMapOvr>
    <a:masterClrMapping/>
  </p:clrMapOvr>
  <p:transition spd="med" advClick="0" advTm="15000">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gn03_06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1847850" y="5876925"/>
            <a:ext cx="18176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he ate it</a:t>
            </a:r>
            <a:r>
              <a:rPr lang="en-GB" altLang="en-US" b="0" u="none">
                <a:solidFill>
                  <a:srgbClr val="000000"/>
                </a:solidFill>
              </a:rPr>
              <a:t>…</a:t>
            </a:r>
          </a:p>
        </p:txBody>
      </p:sp>
    </p:spTree>
    <p:extLst>
      <p:ext uri="{BB962C8B-B14F-4D97-AF65-F5344CB8AC3E}">
        <p14:creationId xmlns:p14="http://schemas.microsoft.com/office/powerpoint/2010/main" val="1068308911"/>
      </p:ext>
    </p:extLst>
  </p:cSld>
  <p:clrMapOvr>
    <a:masterClrMapping/>
  </p:clrMapOvr>
  <p:transition spd="med" advClick="0" advTm="15000">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gn03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ChangeArrowheads="1"/>
          </p:cNvSpPr>
          <p:nvPr/>
        </p:nvSpPr>
        <p:spPr bwMode="auto">
          <a:xfrm>
            <a:off x="1992314" y="5805488"/>
            <a:ext cx="810577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3:7</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 eyes of both them were opened, and they knew that they were naked </a:t>
            </a:r>
          </a:p>
        </p:txBody>
      </p:sp>
    </p:spTree>
    <p:extLst>
      <p:ext uri="{BB962C8B-B14F-4D97-AF65-F5344CB8AC3E}">
        <p14:creationId xmlns:p14="http://schemas.microsoft.com/office/powerpoint/2010/main" val="4067147941"/>
      </p:ext>
    </p:extLst>
  </p:cSld>
  <p:clrMapOvr>
    <a:masterClrMapping/>
  </p:clrMapOvr>
  <p:transition spd="med" advClick="0" advTm="17000">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gn03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3071814" y="6021388"/>
            <a:ext cx="7081837"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3:7</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They sewed fig leaves together, and made themselves loincloths </a:t>
            </a:r>
          </a:p>
        </p:txBody>
      </p:sp>
    </p:spTree>
    <p:extLst>
      <p:ext uri="{BB962C8B-B14F-4D97-AF65-F5344CB8AC3E}">
        <p14:creationId xmlns:p14="http://schemas.microsoft.com/office/powerpoint/2010/main" val="2025393859"/>
      </p:ext>
    </p:extLst>
  </p:cSld>
  <p:clrMapOvr>
    <a:masterClrMapping/>
  </p:clrMapOvr>
  <p:transition spd="med" advClick="0" advTm="17000">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gn03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1847850" y="4587875"/>
            <a:ext cx="4032250"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3:8</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They heard the voice of Yahweh God walking in the garden in the cool of the day, and the man and his wife hid themselves from Yahweh God among the trees of the garden…</a:t>
            </a:r>
          </a:p>
        </p:txBody>
      </p:sp>
    </p:spTree>
    <p:extLst>
      <p:ext uri="{BB962C8B-B14F-4D97-AF65-F5344CB8AC3E}">
        <p14:creationId xmlns:p14="http://schemas.microsoft.com/office/powerpoint/2010/main" val="3838037477"/>
      </p:ext>
    </p:extLst>
  </p:cSld>
  <p:clrMapOvr>
    <a:masterClrMapping/>
  </p:clrMapOvr>
  <p:transition spd="med" advClick="0" advTm="20000">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gn03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8832850" y="5589588"/>
            <a:ext cx="1474788"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3:9</a:t>
            </a:r>
            <a:r>
              <a:rPr lang="en-GB" altLang="en-US" b="0" u="none">
                <a:solidFill>
                  <a:srgbClr val="000000"/>
                </a:solidFill>
              </a:rPr>
              <a:t> </a:t>
            </a:r>
          </a:p>
        </p:txBody>
      </p:sp>
    </p:spTree>
    <p:extLst>
      <p:ext uri="{BB962C8B-B14F-4D97-AF65-F5344CB8AC3E}">
        <p14:creationId xmlns:p14="http://schemas.microsoft.com/office/powerpoint/2010/main" val="2921804626"/>
      </p:ext>
    </p:extLst>
  </p:cSld>
  <p:clrMapOvr>
    <a:masterClrMapping/>
  </p:clrMapOvr>
  <p:transition spd="med" advClick="0" advTm="15000">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gn03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1847851" y="6165851"/>
            <a:ext cx="15144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3:10</a:t>
            </a:r>
            <a:endParaRPr lang="en-GB" altLang="en-US" b="0" u="none">
              <a:solidFill>
                <a:srgbClr val="000000"/>
              </a:solidFill>
            </a:endParaRPr>
          </a:p>
        </p:txBody>
      </p:sp>
    </p:spTree>
    <p:extLst>
      <p:ext uri="{BB962C8B-B14F-4D97-AF65-F5344CB8AC3E}">
        <p14:creationId xmlns:p14="http://schemas.microsoft.com/office/powerpoint/2010/main" val="4259475616"/>
      </p:ext>
    </p:extLst>
  </p:cSld>
  <p:clrMapOvr>
    <a:masterClrMapping/>
  </p:clrMapOvr>
  <p:transition spd="med" advClick="0" advTm="15000">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gn03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8543926" y="333376"/>
            <a:ext cx="1541463"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3:11</a:t>
            </a:r>
            <a:r>
              <a:rPr lang="en-GB" altLang="en-US" b="0" u="none">
                <a:solidFill>
                  <a:srgbClr val="000000"/>
                </a:solidFill>
              </a:rPr>
              <a:t> </a:t>
            </a:r>
          </a:p>
        </p:txBody>
      </p:sp>
    </p:spTree>
    <p:extLst>
      <p:ext uri="{BB962C8B-B14F-4D97-AF65-F5344CB8AC3E}">
        <p14:creationId xmlns:p14="http://schemas.microsoft.com/office/powerpoint/2010/main" val="2452122254"/>
      </p:ext>
    </p:extLst>
  </p:cSld>
  <p:clrMapOvr>
    <a:masterClrMapping/>
  </p:clrMapOvr>
  <p:transition spd="med" advClick="0" advTm="17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216275" y="1628776"/>
            <a:ext cx="6408738"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8000">
                <a:latin typeface="Hurry Up" pitchFamily="2" charset="0"/>
              </a:rPr>
              <a:t>The answers…</a:t>
            </a:r>
            <a:endParaRPr lang="en-US" altLang="en-US" sz="8000">
              <a:latin typeface="Hurry Up" pitchFamily="2" charset="0"/>
            </a:endParaRPr>
          </a:p>
        </p:txBody>
      </p:sp>
    </p:spTree>
    <p:extLst>
      <p:ext uri="{BB962C8B-B14F-4D97-AF65-F5344CB8AC3E}">
        <p14:creationId xmlns:p14="http://schemas.microsoft.com/office/powerpoint/2010/main" val="3658838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5299075" y="3108325"/>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3:12</a:t>
            </a:r>
            <a:br>
              <a:rPr lang="en-GB" altLang="en-US" b="0" u="none">
                <a:solidFill>
                  <a:srgbClr val="000000"/>
                </a:solidFill>
              </a:rPr>
            </a:br>
            <a:endParaRPr lang="en-GB" altLang="en-US" b="0" u="none">
              <a:solidFill>
                <a:srgbClr val="000000"/>
              </a:solidFill>
            </a:endParaRPr>
          </a:p>
        </p:txBody>
      </p:sp>
      <p:pic>
        <p:nvPicPr>
          <p:cNvPr id="34819" name="Picture 7" descr="gn03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6024564" y="6237288"/>
            <a:ext cx="1514475"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3:12</a:t>
            </a:r>
            <a:endParaRPr lang="en-GB" altLang="en-US" b="0" u="none">
              <a:solidFill>
                <a:srgbClr val="000000"/>
              </a:solidFill>
            </a:endParaRPr>
          </a:p>
        </p:txBody>
      </p:sp>
    </p:spTree>
    <p:extLst>
      <p:ext uri="{BB962C8B-B14F-4D97-AF65-F5344CB8AC3E}">
        <p14:creationId xmlns:p14="http://schemas.microsoft.com/office/powerpoint/2010/main" val="497921494"/>
      </p:ext>
    </p:extLst>
  </p:cSld>
  <p:clrMapOvr>
    <a:masterClrMapping/>
  </p:clrMapOvr>
  <p:transition spd="med" advClick="0" advTm="17000">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gn03_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ChangeArrowheads="1"/>
          </p:cNvSpPr>
          <p:nvPr/>
        </p:nvSpPr>
        <p:spPr bwMode="auto">
          <a:xfrm>
            <a:off x="1919289" y="333376"/>
            <a:ext cx="15144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3:13</a:t>
            </a:r>
            <a:endParaRPr lang="en-GB" altLang="en-US" b="0" u="none">
              <a:solidFill>
                <a:srgbClr val="000000"/>
              </a:solidFill>
            </a:endParaRPr>
          </a:p>
        </p:txBody>
      </p:sp>
    </p:spTree>
    <p:extLst>
      <p:ext uri="{BB962C8B-B14F-4D97-AF65-F5344CB8AC3E}">
        <p14:creationId xmlns:p14="http://schemas.microsoft.com/office/powerpoint/2010/main" val="2116636775"/>
      </p:ext>
    </p:extLst>
  </p:cSld>
  <p:clrMapOvr>
    <a:masterClrMapping/>
  </p:clrMapOvr>
  <p:transition spd="med" advClick="0" advTm="15000">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gn03_1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5016501" y="6165851"/>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3:13</a:t>
            </a:r>
            <a:r>
              <a:rPr lang="en-GB" altLang="en-US" b="0" u="none">
                <a:solidFill>
                  <a:srgbClr val="000000"/>
                </a:solidFill>
              </a:rPr>
              <a:t> </a:t>
            </a:r>
          </a:p>
        </p:txBody>
      </p:sp>
    </p:spTree>
    <p:extLst>
      <p:ext uri="{BB962C8B-B14F-4D97-AF65-F5344CB8AC3E}">
        <p14:creationId xmlns:p14="http://schemas.microsoft.com/office/powerpoint/2010/main" val="1358797004"/>
      </p:ext>
    </p:extLst>
  </p:cSld>
  <p:clrMapOvr>
    <a:masterClrMapping/>
  </p:clrMapOvr>
  <p:transition spd="med" advClick="0" advTm="15000">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gn03_1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p:cNvSpPr>
            <a:spLocks noChangeArrowheads="1"/>
          </p:cNvSpPr>
          <p:nvPr/>
        </p:nvSpPr>
        <p:spPr bwMode="auto">
          <a:xfrm>
            <a:off x="8256588" y="6165851"/>
            <a:ext cx="1916112"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3:14-15</a:t>
            </a:r>
            <a:r>
              <a:rPr lang="en-GB" altLang="en-US" b="0" u="none">
                <a:solidFill>
                  <a:srgbClr val="000000"/>
                </a:solidFill>
              </a:rPr>
              <a:t> </a:t>
            </a:r>
          </a:p>
        </p:txBody>
      </p:sp>
    </p:spTree>
    <p:extLst>
      <p:ext uri="{BB962C8B-B14F-4D97-AF65-F5344CB8AC3E}">
        <p14:creationId xmlns:p14="http://schemas.microsoft.com/office/powerpoint/2010/main" val="4200966652"/>
      </p:ext>
    </p:extLst>
  </p:cSld>
  <p:clrMapOvr>
    <a:masterClrMapping/>
  </p:clrMapOvr>
  <p:transition spd="med" advClick="0" advTm="30000">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gn03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4"/>
          <p:cNvSpPr>
            <a:spLocks noChangeArrowheads="1"/>
          </p:cNvSpPr>
          <p:nvPr/>
        </p:nvSpPr>
        <p:spPr bwMode="auto">
          <a:xfrm>
            <a:off x="8904289" y="5949951"/>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3:16</a:t>
            </a:r>
            <a:r>
              <a:rPr lang="en-GB" altLang="en-US" b="0" u="none">
                <a:solidFill>
                  <a:srgbClr val="000000"/>
                </a:solidFill>
              </a:rPr>
              <a:t> </a:t>
            </a:r>
          </a:p>
        </p:txBody>
      </p:sp>
    </p:spTree>
    <p:extLst>
      <p:ext uri="{BB962C8B-B14F-4D97-AF65-F5344CB8AC3E}">
        <p14:creationId xmlns:p14="http://schemas.microsoft.com/office/powerpoint/2010/main" val="3891968917"/>
      </p:ext>
    </p:extLst>
  </p:cSld>
  <p:clrMapOvr>
    <a:masterClrMapping/>
  </p:clrMapOvr>
  <p:transition spd="med" advClick="0" advTm="20000">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gn03_1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p:cNvSpPr>
            <a:spLocks noChangeArrowheads="1"/>
          </p:cNvSpPr>
          <p:nvPr/>
        </p:nvSpPr>
        <p:spPr bwMode="auto">
          <a:xfrm>
            <a:off x="1919288" y="260351"/>
            <a:ext cx="1916112"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3:17-19</a:t>
            </a:r>
            <a:r>
              <a:rPr lang="en-GB" altLang="en-US" b="0" u="none">
                <a:solidFill>
                  <a:srgbClr val="000000"/>
                </a:solidFill>
              </a:rPr>
              <a:t> </a:t>
            </a:r>
          </a:p>
        </p:txBody>
      </p:sp>
    </p:spTree>
    <p:extLst>
      <p:ext uri="{BB962C8B-B14F-4D97-AF65-F5344CB8AC3E}">
        <p14:creationId xmlns:p14="http://schemas.microsoft.com/office/powerpoint/2010/main" val="3919930904"/>
      </p:ext>
    </p:extLst>
  </p:cSld>
  <p:clrMapOvr>
    <a:masterClrMapping/>
  </p:clrMapOvr>
  <p:transition spd="med" advClick="0" advTm="30000">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gn03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2063751" y="5734050"/>
            <a:ext cx="7826375" cy="91598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3:21</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made leather garments for the man and his wife, and clothed them </a:t>
            </a:r>
          </a:p>
        </p:txBody>
      </p:sp>
    </p:spTree>
    <p:extLst>
      <p:ext uri="{BB962C8B-B14F-4D97-AF65-F5344CB8AC3E}">
        <p14:creationId xmlns:p14="http://schemas.microsoft.com/office/powerpoint/2010/main" val="1828583462"/>
      </p:ext>
    </p:extLst>
  </p:cSld>
  <p:clrMapOvr>
    <a:masterClrMapping/>
  </p:clrMapOvr>
  <p:transition spd="med" advClick="0" advTm="20000">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gn03_2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p:cNvSpPr>
            <a:spLocks noChangeArrowheads="1"/>
          </p:cNvSpPr>
          <p:nvPr/>
        </p:nvSpPr>
        <p:spPr bwMode="auto">
          <a:xfrm>
            <a:off x="1992314" y="5589589"/>
            <a:ext cx="8675687" cy="915987"/>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3:22-23</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sent him away from the garden of Eden, to till the ground from which he was taken </a:t>
            </a:r>
          </a:p>
        </p:txBody>
      </p:sp>
    </p:spTree>
    <p:extLst>
      <p:ext uri="{BB962C8B-B14F-4D97-AF65-F5344CB8AC3E}">
        <p14:creationId xmlns:p14="http://schemas.microsoft.com/office/powerpoint/2010/main" val="910652723"/>
      </p:ext>
    </p:extLst>
  </p:cSld>
  <p:clrMapOvr>
    <a:masterClrMapping/>
  </p:clrMapOvr>
  <p:transition spd="med" advClick="0" advTm="30000">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gn03_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ChangeArrowheads="1"/>
          </p:cNvSpPr>
          <p:nvPr/>
        </p:nvSpPr>
        <p:spPr bwMode="auto">
          <a:xfrm>
            <a:off x="1992313" y="5445126"/>
            <a:ext cx="82804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3:24</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drove the man away and stationed cherubs at the east of the garden of Eden, and a flaming sword which turned every way, to guard the way to the tree of life </a:t>
            </a:r>
          </a:p>
        </p:txBody>
      </p:sp>
    </p:spTree>
    <p:extLst>
      <p:ext uri="{BB962C8B-B14F-4D97-AF65-F5344CB8AC3E}">
        <p14:creationId xmlns:p14="http://schemas.microsoft.com/office/powerpoint/2010/main" val="3075986622"/>
      </p:ext>
    </p:extLst>
  </p:cSld>
  <p:clrMapOvr>
    <a:masterClrMapping/>
  </p:clrMapOvr>
  <p:transition spd="med" advClick="0" advTm="20000">
    <p:wipe dir="d"/>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36260">
              <a:schemeClr val="bg1">
                <a:lumMod val="85000"/>
              </a:schemeClr>
            </a:gs>
            <a:gs pos="83000">
              <a:schemeClr val="bg1">
                <a:lumMod val="75000"/>
              </a:scheme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425688" y="1267323"/>
            <a:ext cx="7031540" cy="1754326"/>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What Sort Of World Are</a:t>
            </a:r>
          </a:p>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We Living In?</a:t>
            </a:r>
          </a:p>
        </p:txBody>
      </p:sp>
    </p:spTree>
    <p:extLst>
      <p:ext uri="{BB962C8B-B14F-4D97-AF65-F5344CB8AC3E}">
        <p14:creationId xmlns:p14="http://schemas.microsoft.com/office/powerpoint/2010/main" val="221333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919288" y="692151"/>
            <a:ext cx="842486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3200" dirty="0">
                <a:latin typeface="Comic Sans MS" panose="030F0702030302020204" pitchFamily="66" charset="0"/>
              </a:rPr>
              <a:t>GOD IS…</a:t>
            </a:r>
          </a:p>
          <a:p>
            <a:endParaRPr lang="en-GB" altLang="en-US" sz="3200" dirty="0">
              <a:latin typeface="Comic Sans MS" panose="030F0702030302020204" pitchFamily="66" charset="0"/>
            </a:endParaRPr>
          </a:p>
          <a:p>
            <a:pPr>
              <a:buFontTx/>
              <a:buChar char="•"/>
            </a:pPr>
            <a:r>
              <a:rPr lang="en-GB" altLang="en-US" sz="3200" dirty="0">
                <a:solidFill>
                  <a:schemeClr val="accent2"/>
                </a:solidFill>
                <a:latin typeface="Comic Sans MS" panose="030F0702030302020204" pitchFamily="66" charset="0"/>
              </a:rPr>
              <a:t>Omnipotent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all-powerful.</a:t>
            </a:r>
          </a:p>
          <a:p>
            <a:pPr>
              <a:buFontTx/>
              <a:buChar char="•"/>
            </a:pPr>
            <a:r>
              <a:rPr lang="en-GB" altLang="en-US" sz="3200" dirty="0" err="1">
                <a:solidFill>
                  <a:schemeClr val="accent2"/>
                </a:solidFill>
                <a:latin typeface="Comic Sans MS" panose="030F0702030302020204" pitchFamily="66" charset="0"/>
              </a:rPr>
              <a:t>Omnisicent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 –knowing.</a:t>
            </a:r>
          </a:p>
          <a:p>
            <a:pPr>
              <a:buFontTx/>
              <a:buChar char="•"/>
            </a:pPr>
            <a:r>
              <a:rPr lang="en-GB" altLang="en-US" sz="3200" dirty="0">
                <a:solidFill>
                  <a:schemeClr val="accent2"/>
                </a:solidFill>
                <a:latin typeface="Comic Sans MS" panose="030F0702030302020204" pitchFamily="66" charset="0"/>
              </a:rPr>
              <a:t>Omni-benevolent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 – loving.</a:t>
            </a:r>
          </a:p>
          <a:p>
            <a:pPr>
              <a:buFontTx/>
              <a:buChar char="•"/>
            </a:pPr>
            <a:r>
              <a:rPr lang="en-GB" altLang="en-US" sz="3200" dirty="0">
                <a:solidFill>
                  <a:schemeClr val="accent2"/>
                </a:solidFill>
                <a:latin typeface="Comic Sans MS" panose="030F0702030302020204" pitchFamily="66" charset="0"/>
              </a:rPr>
              <a:t>Eternal</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everlasting (no beginning and no end).</a:t>
            </a:r>
          </a:p>
          <a:p>
            <a:pPr>
              <a:buFontTx/>
              <a:buChar char="•"/>
            </a:pPr>
            <a:r>
              <a:rPr lang="en-GB" altLang="en-US" sz="3200" dirty="0">
                <a:solidFill>
                  <a:schemeClr val="accent2"/>
                </a:solidFill>
                <a:latin typeface="Comic Sans MS" panose="030F0702030302020204" pitchFamily="66" charset="0"/>
              </a:rPr>
              <a:t>Perfect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faultless.</a:t>
            </a:r>
          </a:p>
        </p:txBody>
      </p:sp>
    </p:spTree>
    <p:extLst>
      <p:ext uri="{BB962C8B-B14F-4D97-AF65-F5344CB8AC3E}">
        <p14:creationId xmlns:p14="http://schemas.microsoft.com/office/powerpoint/2010/main" val="2883156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440" y="1"/>
            <a:ext cx="9265341" cy="6277970"/>
          </a:xfrm>
          <a:prstGeom prst="rect">
            <a:avLst/>
          </a:prstGeom>
        </p:spPr>
      </p:pic>
      <p:sp>
        <p:nvSpPr>
          <p:cNvPr id="3" name="Rectangle 2"/>
          <p:cNvSpPr>
            <a:spLocks noChangeArrowheads="1"/>
          </p:cNvSpPr>
          <p:nvPr/>
        </p:nvSpPr>
        <p:spPr bwMode="auto">
          <a:xfrm>
            <a:off x="1583141"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71527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6083704"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6083704"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99829"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99829"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58314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483254"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354916"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947304"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483254"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99829"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58706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366" y="101878"/>
            <a:ext cx="9047643" cy="6558229"/>
          </a:xfrm>
          <a:prstGeom prst="rect">
            <a:avLst/>
          </a:prstGeom>
        </p:spPr>
      </p:pic>
      <p:sp>
        <p:nvSpPr>
          <p:cNvPr id="15" name="Rectangle 2"/>
          <p:cNvSpPr>
            <a:spLocks noChangeArrowheads="1"/>
          </p:cNvSpPr>
          <p:nvPr/>
        </p:nvSpPr>
        <p:spPr bwMode="auto">
          <a:xfrm>
            <a:off x="1323009" y="101878"/>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6" name="Rectangle 3"/>
          <p:cNvSpPr>
            <a:spLocks noChangeArrowheads="1"/>
          </p:cNvSpPr>
          <p:nvPr/>
        </p:nvSpPr>
        <p:spPr bwMode="auto">
          <a:xfrm>
            <a:off x="4455147" y="101878"/>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7" name="Rectangle 4"/>
          <p:cNvSpPr>
            <a:spLocks noChangeArrowheads="1"/>
          </p:cNvSpPr>
          <p:nvPr/>
        </p:nvSpPr>
        <p:spPr bwMode="auto">
          <a:xfrm>
            <a:off x="5823572" y="101878"/>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8" name="Rectangle 5"/>
          <p:cNvSpPr>
            <a:spLocks noChangeArrowheads="1"/>
          </p:cNvSpPr>
          <p:nvPr/>
        </p:nvSpPr>
        <p:spPr bwMode="auto">
          <a:xfrm>
            <a:off x="5823572" y="1009928"/>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9" name="Rectangle 6"/>
          <p:cNvSpPr>
            <a:spLocks noChangeArrowheads="1"/>
          </p:cNvSpPr>
          <p:nvPr/>
        </p:nvSpPr>
        <p:spPr bwMode="auto">
          <a:xfrm>
            <a:off x="7839697" y="1009928"/>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0" name="Rectangle 7"/>
          <p:cNvSpPr>
            <a:spLocks noChangeArrowheads="1"/>
          </p:cNvSpPr>
          <p:nvPr/>
        </p:nvSpPr>
        <p:spPr bwMode="auto">
          <a:xfrm>
            <a:off x="7839697" y="2883178"/>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1" name="Rectangle 8"/>
          <p:cNvSpPr>
            <a:spLocks noChangeArrowheads="1"/>
          </p:cNvSpPr>
          <p:nvPr/>
        </p:nvSpPr>
        <p:spPr bwMode="auto">
          <a:xfrm>
            <a:off x="1323009" y="2451378"/>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2" name="Rectangle 9"/>
          <p:cNvSpPr>
            <a:spLocks noChangeArrowheads="1"/>
          </p:cNvSpPr>
          <p:nvPr/>
        </p:nvSpPr>
        <p:spPr bwMode="auto">
          <a:xfrm>
            <a:off x="2223122" y="2451378"/>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3" name="Rectangle 10"/>
          <p:cNvSpPr>
            <a:spLocks noChangeArrowheads="1"/>
          </p:cNvSpPr>
          <p:nvPr/>
        </p:nvSpPr>
        <p:spPr bwMode="auto">
          <a:xfrm>
            <a:off x="4094784" y="4035703"/>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4" name="Rectangle 11"/>
          <p:cNvSpPr>
            <a:spLocks noChangeArrowheads="1"/>
          </p:cNvSpPr>
          <p:nvPr/>
        </p:nvSpPr>
        <p:spPr bwMode="auto">
          <a:xfrm>
            <a:off x="6687172" y="4035703"/>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5" name="Rectangle 12"/>
          <p:cNvSpPr>
            <a:spLocks noChangeArrowheads="1"/>
          </p:cNvSpPr>
          <p:nvPr/>
        </p:nvSpPr>
        <p:spPr bwMode="auto">
          <a:xfrm>
            <a:off x="2223122" y="4035703"/>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6" name="Rectangle 13"/>
          <p:cNvSpPr>
            <a:spLocks noChangeArrowheads="1"/>
          </p:cNvSpPr>
          <p:nvPr/>
        </p:nvSpPr>
        <p:spPr bwMode="auto">
          <a:xfrm>
            <a:off x="7839697" y="5043766"/>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84525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5535"/>
            <a:ext cx="6858000" cy="6858000"/>
          </a:xfrm>
          <a:prstGeom prst="rect">
            <a:avLst/>
          </a:prstGeom>
        </p:spPr>
      </p:pic>
      <p:sp>
        <p:nvSpPr>
          <p:cNvPr id="3" name="Rectangle 2"/>
          <p:cNvSpPr>
            <a:spLocks noChangeArrowheads="1"/>
          </p:cNvSpPr>
          <p:nvPr/>
        </p:nvSpPr>
        <p:spPr bwMode="auto">
          <a:xfrm>
            <a:off x="1009934" y="9553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142072" y="9553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510497" y="9553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510497" y="100358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526622" y="100358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526622" y="287683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009934" y="244503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1910047" y="244503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3781709" y="402936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374097" y="402936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1910047" y="402936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526622" y="503742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81134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844" y="256219"/>
            <a:ext cx="8545093" cy="6103638"/>
          </a:xfrm>
          <a:prstGeom prst="rect">
            <a:avLst/>
          </a:prstGeom>
        </p:spPr>
      </p:pic>
      <p:sp>
        <p:nvSpPr>
          <p:cNvPr id="3" name="Rectangle 2"/>
          <p:cNvSpPr>
            <a:spLocks noChangeArrowheads="1"/>
          </p:cNvSpPr>
          <p:nvPr/>
        </p:nvSpPr>
        <p:spPr bwMode="auto">
          <a:xfrm>
            <a:off x="1132764" y="109182"/>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264902" y="109182"/>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633327" y="109182"/>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633327" y="1017232"/>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649452" y="1017232"/>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649452" y="2890482"/>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132764" y="2458682"/>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032877" y="2458682"/>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3904539" y="4043007"/>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496927" y="4043007"/>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032877" y="4043007"/>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649452" y="5051070"/>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7518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067" y="523123"/>
            <a:ext cx="8118219" cy="5331767"/>
          </a:xfrm>
          <a:prstGeom prst="rect">
            <a:avLst/>
          </a:prstGeom>
        </p:spPr>
      </p:pic>
      <p:sp>
        <p:nvSpPr>
          <p:cNvPr id="3" name="Rectangle 2"/>
          <p:cNvSpPr>
            <a:spLocks noChangeArrowheads="1"/>
          </p:cNvSpPr>
          <p:nvPr/>
        </p:nvSpPr>
        <p:spPr bwMode="auto">
          <a:xfrm>
            <a:off x="1487606" y="9553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619744" y="9553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988169" y="9553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988169" y="100358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04294" y="100358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04294" y="287683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487606" y="244503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387719" y="244503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259381" y="402936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851769" y="402936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387719" y="402936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04294" y="503742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6023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091" y="274853"/>
            <a:ext cx="9066093" cy="6044062"/>
          </a:xfrm>
          <a:prstGeom prst="rect">
            <a:avLst/>
          </a:prstGeom>
        </p:spPr>
      </p:pic>
      <p:sp>
        <p:nvSpPr>
          <p:cNvPr id="3" name="Rectangle 2"/>
          <p:cNvSpPr>
            <a:spLocks noChangeArrowheads="1"/>
          </p:cNvSpPr>
          <p:nvPr/>
        </p:nvSpPr>
        <p:spPr bwMode="auto">
          <a:xfrm>
            <a:off x="1388091" y="15012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520229" y="15012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888654" y="15012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888654" y="105817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904779" y="105817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904779" y="293142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388091" y="249962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288204" y="249962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159866" y="408395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752254" y="408395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288204" y="408395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904779" y="509201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9855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70" y="630320"/>
            <a:ext cx="9514745" cy="5101740"/>
          </a:xfrm>
          <a:prstGeom prst="rect">
            <a:avLst/>
          </a:prstGeom>
        </p:spPr>
      </p:pic>
      <p:sp>
        <p:nvSpPr>
          <p:cNvPr id="3" name="Rectangle 2"/>
          <p:cNvSpPr>
            <a:spLocks noChangeArrowheads="1"/>
          </p:cNvSpPr>
          <p:nvPr/>
        </p:nvSpPr>
        <p:spPr bwMode="auto">
          <a:xfrm>
            <a:off x="1514901"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64703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6015464"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6015464"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31589"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31589"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51490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415014"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286676"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879064"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415014"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31589"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429101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41446"/>
            <a:ext cx="8943834" cy="5117910"/>
          </a:xfrm>
          <a:prstGeom prst="rect">
            <a:avLst/>
          </a:prstGeom>
        </p:spPr>
      </p:pic>
      <p:sp>
        <p:nvSpPr>
          <p:cNvPr id="3" name="Rectangle 2"/>
          <p:cNvSpPr>
            <a:spLocks noChangeArrowheads="1"/>
          </p:cNvSpPr>
          <p:nvPr/>
        </p:nvSpPr>
        <p:spPr bwMode="auto">
          <a:xfrm>
            <a:off x="1323833" y="109182"/>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455971" y="109182"/>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824396" y="109182"/>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824396" y="1017232"/>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840521" y="1017232"/>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840521" y="2890482"/>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323833" y="2458682"/>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223946" y="2458682"/>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095608" y="4043007"/>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687996" y="4043007"/>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223946" y="4043007"/>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840521" y="5051070"/>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181251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018352" y="555893"/>
          <a:ext cx="8128000" cy="5943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GB" dirty="0"/>
                        <a:t>GOOD THINGS THAT HAPPENED TO ME OVER THE WEEK</a:t>
                      </a:r>
                    </a:p>
                  </a:txBody>
                  <a:tcPr/>
                </a:tc>
                <a:tc>
                  <a:txBody>
                    <a:bodyPr/>
                    <a:lstStyle/>
                    <a:p>
                      <a:pPr algn="ctr"/>
                      <a:r>
                        <a:rPr lang="en-GB" dirty="0"/>
                        <a:t>BAD THINGS THAT HAPPENED TO ME OVER THE WEEK</a:t>
                      </a:r>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6605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4512" y="551681"/>
            <a:ext cx="4310026" cy="923330"/>
          </a:xfrm>
          <a:prstGeom prst="rect">
            <a:avLst/>
          </a:prstGeom>
          <a:noFill/>
        </p:spPr>
        <p:txBody>
          <a:bodyPr wrap="none" lIns="91440" tIns="45720" rIns="91440" bIns="45720">
            <a:spAutoFit/>
          </a:bodyPr>
          <a:lstStyle/>
          <a:p>
            <a:pPr algn="ctr"/>
            <a:r>
              <a:rPr lang="en-US" sz="5400" b="1" dirty="0">
                <a:ln w="22225">
                  <a:solidFill>
                    <a:srgbClr val="ED7D31"/>
                  </a:solidFill>
                  <a:prstDash val="solid"/>
                </a:ln>
                <a:solidFill>
                  <a:srgbClr val="ED7D31">
                    <a:lumMod val="40000"/>
                    <a:lumOff val="60000"/>
                  </a:srgbClr>
                </a:solidFill>
              </a:rPr>
              <a:t>GROUP WORK</a:t>
            </a:r>
          </a:p>
        </p:txBody>
      </p:sp>
      <p:sp>
        <p:nvSpPr>
          <p:cNvPr id="3" name="TextBox 2"/>
          <p:cNvSpPr txBox="1"/>
          <p:nvPr/>
        </p:nvSpPr>
        <p:spPr>
          <a:xfrm>
            <a:off x="1392072" y="2142699"/>
            <a:ext cx="8802806" cy="2246769"/>
          </a:xfrm>
          <a:prstGeom prst="rect">
            <a:avLst/>
          </a:prstGeom>
          <a:noFill/>
        </p:spPr>
        <p:txBody>
          <a:bodyPr wrap="square" rtlCol="0">
            <a:spAutoFit/>
          </a:bodyPr>
          <a:lstStyle/>
          <a:p>
            <a:r>
              <a:rPr lang="en-GB" sz="2800" dirty="0">
                <a:solidFill>
                  <a:prstClr val="black"/>
                </a:solidFill>
              </a:rPr>
              <a:t>In small groups you must come up with a simple argument to say whether you think the world is good or bad. You must have a completed, agreed answer. You must have reason</a:t>
            </a:r>
            <a:r>
              <a:rPr lang="en-GB" sz="2800" b="1" dirty="0">
                <a:solidFill>
                  <a:prstClr val="black"/>
                </a:solidFill>
              </a:rPr>
              <a:t>s</a:t>
            </a:r>
            <a:r>
              <a:rPr lang="en-GB" sz="2800" dirty="0">
                <a:solidFill>
                  <a:prstClr val="black"/>
                </a:solidFill>
              </a:rPr>
              <a:t> behind your answer. You must examples from real life to back up your reasons.</a:t>
            </a:r>
          </a:p>
        </p:txBody>
      </p:sp>
    </p:spTree>
    <p:extLst>
      <p:ext uri="{BB962C8B-B14F-4D97-AF65-F5344CB8AC3E}">
        <p14:creationId xmlns:p14="http://schemas.microsoft.com/office/powerpoint/2010/main" val="254191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a:latin typeface="Arial Black" panose="020B0A04020102020204" pitchFamily="34" charset="0"/>
              </a:rPr>
              <a:t>Christianity is known as a _______________ religion because it teaches that there is only _______________ God. They believe God is _______________ and exists outside _____________. The word for this is ______________. Time is part of the ____________ that God ______________. He is in control of both ____________ and ____________. God is able to see the ____________, the ______________ and the _____________.  Existing outside space and time means he is ______________ and above all created things.</a:t>
            </a:r>
          </a:p>
        </p:txBody>
      </p:sp>
      <p:sp>
        <p:nvSpPr>
          <p:cNvPr id="3" name="TextBox 2"/>
          <p:cNvSpPr txBox="1"/>
          <p:nvPr/>
        </p:nvSpPr>
        <p:spPr>
          <a:xfrm>
            <a:off x="209003" y="4331331"/>
            <a:ext cx="11479237" cy="2349304"/>
          </a:xfrm>
          <a:prstGeom prst="rect">
            <a:avLst/>
          </a:prstGeom>
          <a:solidFill>
            <a:schemeClr val="accent6">
              <a:lumMod val="60000"/>
              <a:lumOff val="40000"/>
            </a:schemeClr>
          </a:solidFill>
        </p:spPr>
        <p:txBody>
          <a:bodyPr wrap="square" rtlCol="0">
            <a:spAutoFit/>
          </a:bodyPr>
          <a:lstStyle/>
          <a:p>
            <a:endParaRPr lang="en-GB" dirty="0"/>
          </a:p>
        </p:txBody>
      </p:sp>
      <p:sp>
        <p:nvSpPr>
          <p:cNvPr id="4" name="Rectangle 3"/>
          <p:cNvSpPr/>
          <p:nvPr/>
        </p:nvSpPr>
        <p:spPr>
          <a:xfrm>
            <a:off x="6927739" y="5519751"/>
            <a:ext cx="396159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monotheistic</a:t>
            </a:r>
          </a:p>
        </p:txBody>
      </p:sp>
      <p:sp>
        <p:nvSpPr>
          <p:cNvPr id="5" name="Rectangle 4"/>
          <p:cNvSpPr/>
          <p:nvPr/>
        </p:nvSpPr>
        <p:spPr>
          <a:xfrm>
            <a:off x="379932" y="4173088"/>
            <a:ext cx="12763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a:t>
            </a:r>
          </a:p>
        </p:txBody>
      </p:sp>
      <p:sp>
        <p:nvSpPr>
          <p:cNvPr id="6" name="Rectangle 5"/>
          <p:cNvSpPr/>
          <p:nvPr/>
        </p:nvSpPr>
        <p:spPr>
          <a:xfrm>
            <a:off x="2678366" y="5518335"/>
            <a:ext cx="22377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eternal</a:t>
            </a:r>
          </a:p>
        </p:txBody>
      </p:sp>
      <p:sp>
        <p:nvSpPr>
          <p:cNvPr id="7" name="Rectangle 6"/>
          <p:cNvSpPr/>
          <p:nvPr/>
        </p:nvSpPr>
        <p:spPr>
          <a:xfrm>
            <a:off x="5047930"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8" name="Rectangle 7"/>
          <p:cNvSpPr/>
          <p:nvPr/>
        </p:nvSpPr>
        <p:spPr>
          <a:xfrm>
            <a:off x="1827172" y="4201727"/>
            <a:ext cx="3149004"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atemporal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084219" y="4747235"/>
            <a:ext cx="185563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world</a:t>
            </a:r>
          </a:p>
        </p:txBody>
      </p:sp>
      <p:sp>
        <p:nvSpPr>
          <p:cNvPr id="10" name="Rectangle 9"/>
          <p:cNvSpPr/>
          <p:nvPr/>
        </p:nvSpPr>
        <p:spPr>
          <a:xfrm>
            <a:off x="576355" y="4821426"/>
            <a:ext cx="23485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created</a:t>
            </a:r>
          </a:p>
        </p:txBody>
      </p:sp>
      <p:sp>
        <p:nvSpPr>
          <p:cNvPr id="11" name="Rectangle 10"/>
          <p:cNvSpPr/>
          <p:nvPr/>
        </p:nvSpPr>
        <p:spPr>
          <a:xfrm>
            <a:off x="9514380" y="4140646"/>
            <a:ext cx="181171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space</a:t>
            </a:r>
          </a:p>
        </p:txBody>
      </p:sp>
      <p:sp>
        <p:nvSpPr>
          <p:cNvPr id="12" name="Rectangle 11"/>
          <p:cNvSpPr/>
          <p:nvPr/>
        </p:nvSpPr>
        <p:spPr>
          <a:xfrm>
            <a:off x="6599054"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13" name="Rectangle 12"/>
          <p:cNvSpPr/>
          <p:nvPr/>
        </p:nvSpPr>
        <p:spPr>
          <a:xfrm>
            <a:off x="5143627" y="5505035"/>
            <a:ext cx="140641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past</a:t>
            </a:r>
          </a:p>
        </p:txBody>
      </p:sp>
      <p:sp>
        <p:nvSpPr>
          <p:cNvPr id="14" name="Rectangle 13"/>
          <p:cNvSpPr/>
          <p:nvPr/>
        </p:nvSpPr>
        <p:spPr>
          <a:xfrm>
            <a:off x="6757057" y="4759784"/>
            <a:ext cx="237302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present</a:t>
            </a:r>
          </a:p>
        </p:txBody>
      </p:sp>
      <p:sp>
        <p:nvSpPr>
          <p:cNvPr id="15" name="Rectangle 14"/>
          <p:cNvSpPr/>
          <p:nvPr/>
        </p:nvSpPr>
        <p:spPr>
          <a:xfrm>
            <a:off x="586317" y="5546860"/>
            <a:ext cx="197547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future</a:t>
            </a:r>
          </a:p>
        </p:txBody>
      </p:sp>
      <p:sp>
        <p:nvSpPr>
          <p:cNvPr id="16" name="Rectangle 15"/>
          <p:cNvSpPr/>
          <p:nvPr/>
        </p:nvSpPr>
        <p:spPr>
          <a:xfrm>
            <a:off x="2812347" y="4780447"/>
            <a:ext cx="39814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transcendent</a:t>
            </a:r>
          </a:p>
        </p:txBody>
      </p:sp>
      <p:sp>
        <p:nvSpPr>
          <p:cNvPr id="17" name="Rectangle 16"/>
          <p:cNvSpPr/>
          <p:nvPr/>
        </p:nvSpPr>
        <p:spPr>
          <a:xfrm>
            <a:off x="8064552" y="4143096"/>
            <a:ext cx="130632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lard</a:t>
            </a:r>
          </a:p>
        </p:txBody>
      </p:sp>
    </p:spTree>
    <p:extLst>
      <p:ext uri="{BB962C8B-B14F-4D97-AF65-F5344CB8AC3E}">
        <p14:creationId xmlns:p14="http://schemas.microsoft.com/office/powerpoint/2010/main" val="1586363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769" y="2318197"/>
            <a:ext cx="9155710" cy="1777285"/>
          </a:xfrm>
          <a:prstGeom prst="rect">
            <a:avLst/>
          </a:prstGeom>
        </p:spPr>
      </p:pic>
      <p:sp>
        <p:nvSpPr>
          <p:cNvPr id="4" name="Rectangle 3"/>
          <p:cNvSpPr/>
          <p:nvPr/>
        </p:nvSpPr>
        <p:spPr>
          <a:xfrm>
            <a:off x="1701769" y="2318197"/>
            <a:ext cx="1715425" cy="17772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rot="20910352">
            <a:off x="1451065" y="765047"/>
            <a:ext cx="1196161" cy="3785652"/>
          </a:xfrm>
          <a:prstGeom prst="rect">
            <a:avLst/>
          </a:prstGeom>
          <a:noFill/>
        </p:spPr>
        <p:txBody>
          <a:bodyPr wrap="none" lIns="91440" tIns="45720" rIns="91440" bIns="45720">
            <a:spAutoFit/>
          </a:bodyPr>
          <a:lstStyle/>
          <a:p>
            <a:pPr algn="ctr"/>
            <a:endParaRPr lang="en-US" sz="10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a:p>
            <a:pPr algn="ctr"/>
            <a:r>
              <a:rPr lang="en-US" sz="14000" b="1" dirty="0">
                <a:ln w="9525">
                  <a:solidFill>
                    <a:prstClr val="white"/>
                  </a:solidFill>
                  <a:prstDash val="solid"/>
                </a:ln>
                <a:solidFill>
                  <a:srgbClr val="4472C4"/>
                </a:solidFill>
                <a:effectLst>
                  <a:outerShdw blurRad="12700" dist="38100" dir="2700000" algn="tl" rotWithShape="0">
                    <a:srgbClr val="ED7D31"/>
                  </a:outerShdw>
                </a:effectLst>
              </a:rPr>
              <a:t>R</a:t>
            </a:r>
          </a:p>
        </p:txBody>
      </p:sp>
      <p:sp>
        <p:nvSpPr>
          <p:cNvPr id="6" name="Rectangle 5"/>
          <p:cNvSpPr/>
          <p:nvPr/>
        </p:nvSpPr>
        <p:spPr>
          <a:xfrm rot="681460">
            <a:off x="2465788" y="2207482"/>
            <a:ext cx="1059906" cy="2246769"/>
          </a:xfrm>
          <a:prstGeom prst="rect">
            <a:avLst/>
          </a:prstGeom>
          <a:noFill/>
        </p:spPr>
        <p:txBody>
          <a:bodyPr wrap="none" lIns="91440" tIns="45720" rIns="91440" bIns="45720">
            <a:spAutoFit/>
          </a:bodyPr>
          <a:lstStyle/>
          <a:p>
            <a:pPr algn="ctr"/>
            <a:r>
              <a:rPr lang="en-US" sz="14000" b="1" dirty="0">
                <a:ln w="9525">
                  <a:solidFill>
                    <a:prstClr val="white"/>
                  </a:solidFill>
                  <a:prstDash val="solid"/>
                </a:ln>
                <a:solidFill>
                  <a:srgbClr val="4472C4"/>
                </a:solidFill>
                <a:effectLst>
                  <a:outerShdw blurRad="12700" dist="38100" dir="2700000" algn="tl" rotWithShape="0">
                    <a:srgbClr val="ED7D31"/>
                  </a:outerShdw>
                </a:effectLst>
              </a:rPr>
              <a:t>E</a:t>
            </a:r>
          </a:p>
        </p:txBody>
      </p:sp>
    </p:spTree>
    <p:extLst>
      <p:ext uri="{BB962C8B-B14F-4D97-AF65-F5344CB8AC3E}">
        <p14:creationId xmlns:p14="http://schemas.microsoft.com/office/powerpoint/2010/main" val="627681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descr="snake_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21" y="484969"/>
            <a:ext cx="2748634" cy="2013531"/>
          </a:xfrm>
          <a:prstGeom prst="rect">
            <a:avLst/>
          </a:prstGeom>
          <a:noFill/>
          <a:ln>
            <a:noFill/>
          </a:ln>
        </p:spPr>
      </p:pic>
      <p:pic>
        <p:nvPicPr>
          <p:cNvPr id="3" name="Picture 2" descr="hurricane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484967"/>
            <a:ext cx="2676122" cy="2013531"/>
          </a:xfrm>
          <a:prstGeom prst="rect">
            <a:avLst/>
          </a:prstGeom>
          <a:noFill/>
          <a:ln>
            <a:noFill/>
          </a:ln>
        </p:spPr>
      </p:pic>
      <p:pic>
        <p:nvPicPr>
          <p:cNvPr id="4" name="Picture 3" descr="police-interceptors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4529" y="484967"/>
            <a:ext cx="2334028" cy="2013531"/>
          </a:xfrm>
          <a:prstGeom prst="rect">
            <a:avLst/>
          </a:prstGeom>
          <a:noFill/>
          <a:ln>
            <a:noFill/>
          </a:ln>
        </p:spPr>
      </p:pic>
      <p:pic>
        <p:nvPicPr>
          <p:cNvPr id="5" name="Picture 4" descr="oxfam"/>
          <p:cNvPicPr/>
          <p:nvPr/>
        </p:nvPicPr>
        <p:blipFill>
          <a:blip r:embed="rId5">
            <a:extLst>
              <a:ext uri="{28A0092B-C50C-407E-A947-70E740481C1C}">
                <a14:useLocalDpi xmlns:a14="http://schemas.microsoft.com/office/drawing/2010/main" val="0"/>
              </a:ext>
            </a:extLst>
          </a:blip>
          <a:srcRect/>
          <a:stretch>
            <a:fillRect/>
          </a:stretch>
        </p:blipFill>
        <p:spPr bwMode="auto">
          <a:xfrm>
            <a:off x="716319" y="3551550"/>
            <a:ext cx="2413247" cy="1986365"/>
          </a:xfrm>
          <a:prstGeom prst="rect">
            <a:avLst/>
          </a:prstGeom>
          <a:noFill/>
          <a:ln>
            <a:noFill/>
          </a:ln>
        </p:spPr>
      </p:pic>
      <p:pic>
        <p:nvPicPr>
          <p:cNvPr id="6" name="Picture 5" descr="i2_a1b"/>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7560" y="3551550"/>
            <a:ext cx="1981401" cy="1857577"/>
          </a:xfrm>
          <a:prstGeom prst="rect">
            <a:avLst/>
          </a:prstGeom>
          <a:noFill/>
          <a:ln>
            <a:noFill/>
          </a:ln>
        </p:spPr>
      </p:pic>
      <p:sp>
        <p:nvSpPr>
          <p:cNvPr id="7" name="Rectangle 6"/>
          <p:cNvSpPr/>
          <p:nvPr/>
        </p:nvSpPr>
        <p:spPr>
          <a:xfrm>
            <a:off x="4450624" y="1491732"/>
            <a:ext cx="2537874" cy="6186309"/>
          </a:xfrm>
          <a:prstGeom prst="rect">
            <a:avLst/>
          </a:prstGeom>
          <a:noFill/>
        </p:spPr>
        <p:txBody>
          <a:bodyPr wrap="none" lIns="91440" tIns="45720" rIns="91440" bIns="45720">
            <a:spAutoFit/>
          </a:bodyPr>
          <a:lstStyle/>
          <a:p>
            <a:pPr algn="ctr"/>
            <a:r>
              <a:rPr lang="en-US" sz="396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965872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230892" y="1138535"/>
            <a:ext cx="75332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So what exactly is “EVIL”?</a:t>
            </a:r>
          </a:p>
        </p:txBody>
      </p:sp>
      <p:sp>
        <p:nvSpPr>
          <p:cNvPr id="3" name="Cloud Callout 2"/>
          <p:cNvSpPr/>
          <p:nvPr/>
        </p:nvSpPr>
        <p:spPr>
          <a:xfrm>
            <a:off x="665876" y="2222695"/>
            <a:ext cx="10663311" cy="395302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1"/>
                </a:solidFill>
              </a:rPr>
              <a:t>Evil is…</a:t>
            </a:r>
          </a:p>
        </p:txBody>
      </p:sp>
    </p:spTree>
    <p:extLst>
      <p:ext uri="{BB962C8B-B14F-4D97-AF65-F5344CB8AC3E}">
        <p14:creationId xmlns:p14="http://schemas.microsoft.com/office/powerpoint/2010/main" val="3741209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8664409"/>
              </p:ext>
            </p:extLst>
          </p:nvPr>
        </p:nvGraphicFramePr>
        <p:xfrm>
          <a:off x="1967606" y="1762855"/>
          <a:ext cx="8128000" cy="4907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GB" sz="4000" dirty="0"/>
                        <a:t>MORAL</a:t>
                      </a:r>
                    </a:p>
                  </a:txBody>
                  <a:tcPr/>
                </a:tc>
                <a:tc>
                  <a:txBody>
                    <a:bodyPr/>
                    <a:lstStyle/>
                    <a:p>
                      <a:pPr algn="ctr"/>
                      <a:r>
                        <a:rPr lang="en-GB" sz="4000" dirty="0"/>
                        <a:t>NATURAL</a:t>
                      </a:r>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3" name="Picture 2" descr="kkk"/>
          <p:cNvPicPr/>
          <p:nvPr/>
        </p:nvPicPr>
        <p:blipFill>
          <a:blip r:embed="rId2">
            <a:extLst>
              <a:ext uri="{28A0092B-C50C-407E-A947-70E740481C1C}">
                <a14:useLocalDpi xmlns:a14="http://schemas.microsoft.com/office/drawing/2010/main" val="0"/>
              </a:ext>
            </a:extLst>
          </a:blip>
          <a:srcRect/>
          <a:stretch>
            <a:fillRect/>
          </a:stretch>
        </p:blipFill>
        <p:spPr bwMode="auto">
          <a:xfrm>
            <a:off x="2765201" y="86455"/>
            <a:ext cx="2514600" cy="1676400"/>
          </a:xfrm>
          <a:prstGeom prst="rect">
            <a:avLst/>
          </a:prstGeom>
          <a:noFill/>
          <a:ln>
            <a:noFill/>
          </a:ln>
        </p:spPr>
      </p:pic>
      <p:pic>
        <p:nvPicPr>
          <p:cNvPr id="4" name="Picture 3" descr="virus_big"/>
          <p:cNvPicPr/>
          <p:nvPr/>
        </p:nvPicPr>
        <p:blipFill>
          <a:blip r:embed="rId3">
            <a:extLst>
              <a:ext uri="{28A0092B-C50C-407E-A947-70E740481C1C}">
                <a14:useLocalDpi xmlns:a14="http://schemas.microsoft.com/office/drawing/2010/main" val="0"/>
              </a:ext>
            </a:extLst>
          </a:blip>
          <a:srcRect/>
          <a:stretch>
            <a:fillRect/>
          </a:stretch>
        </p:blipFill>
        <p:spPr bwMode="auto">
          <a:xfrm>
            <a:off x="6851561" y="86455"/>
            <a:ext cx="2461273" cy="1676400"/>
          </a:xfrm>
          <a:prstGeom prst="rect">
            <a:avLst/>
          </a:prstGeom>
          <a:noFill/>
          <a:ln>
            <a:noFill/>
          </a:ln>
        </p:spPr>
      </p:pic>
    </p:spTree>
    <p:extLst>
      <p:ext uri="{BB962C8B-B14F-4D97-AF65-F5344CB8AC3E}">
        <p14:creationId xmlns:p14="http://schemas.microsoft.com/office/powerpoint/2010/main" val="29794133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2209801" y="838200"/>
            <a:ext cx="7591425"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The Problem Of Evil &amp; Suffering</a:t>
            </a:r>
            <a:endParaRPr lang="en-GB" sz="3600" i="1" kern="10" dirty="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endParaRPr>
          </a:p>
        </p:txBody>
      </p:sp>
      <p:sp>
        <p:nvSpPr>
          <p:cNvPr id="2051" name="Text Box 3"/>
          <p:cNvSpPr txBox="1">
            <a:spLocks noChangeArrowheads="1"/>
          </p:cNvSpPr>
          <p:nvPr/>
        </p:nvSpPr>
        <p:spPr bwMode="auto">
          <a:xfrm>
            <a:off x="2133600" y="2819400"/>
            <a:ext cx="7696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9600" b="1" i="1">
                <a:solidFill>
                  <a:srgbClr val="CCCCFF"/>
                </a:solidFill>
                <a:latin typeface="Chiller" panose="04020404031007020602" pitchFamily="82" charset="0"/>
              </a:rPr>
              <a:t>Life is nasty!</a:t>
            </a:r>
          </a:p>
        </p:txBody>
      </p:sp>
    </p:spTree>
    <p:extLst>
      <p:ext uri="{BB962C8B-B14F-4D97-AF65-F5344CB8AC3E}">
        <p14:creationId xmlns:p14="http://schemas.microsoft.com/office/powerpoint/2010/main" val="2049170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ba01b7dba876e405d5d43335385120_large.jpg"/>
          <p:cNvPicPr>
            <a:picLocks noChangeAspect="1"/>
          </p:cNvPicPr>
          <p:nvPr/>
        </p:nvPicPr>
        <p:blipFill>
          <a:blip r:embed="rId2" cstate="print"/>
          <a:stretch>
            <a:fillRect/>
          </a:stretch>
        </p:blipFill>
        <p:spPr>
          <a:xfrm>
            <a:off x="-312712" y="-963488"/>
            <a:ext cx="12594352" cy="8784976"/>
          </a:xfrm>
          <a:prstGeom prst="rect">
            <a:avLst/>
          </a:prstGeom>
        </p:spPr>
      </p:pic>
      <p:sp>
        <p:nvSpPr>
          <p:cNvPr id="3" name="Rectangle 2"/>
          <p:cNvSpPr/>
          <p:nvPr/>
        </p:nvSpPr>
        <p:spPr>
          <a:xfrm>
            <a:off x="1524000" y="188640"/>
            <a:ext cx="2590774"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God is….</a:t>
            </a:r>
          </a:p>
        </p:txBody>
      </p:sp>
      <p:sp>
        <p:nvSpPr>
          <p:cNvPr id="4" name="Explosion 1 3"/>
          <p:cNvSpPr/>
          <p:nvPr/>
        </p:nvSpPr>
        <p:spPr>
          <a:xfrm>
            <a:off x="767408" y="1700808"/>
            <a:ext cx="3816424" cy="25202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Omniscient</a:t>
            </a:r>
          </a:p>
        </p:txBody>
      </p:sp>
      <p:sp>
        <p:nvSpPr>
          <p:cNvPr id="5" name="Explosion 1 4"/>
          <p:cNvSpPr/>
          <p:nvPr/>
        </p:nvSpPr>
        <p:spPr>
          <a:xfrm>
            <a:off x="6960096" y="0"/>
            <a:ext cx="4680520" cy="24208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Omni-benevolent</a:t>
            </a:r>
          </a:p>
        </p:txBody>
      </p:sp>
      <p:sp>
        <p:nvSpPr>
          <p:cNvPr id="6" name="Explosion 1 5"/>
          <p:cNvSpPr/>
          <p:nvPr/>
        </p:nvSpPr>
        <p:spPr>
          <a:xfrm>
            <a:off x="767408" y="3573016"/>
            <a:ext cx="4788024" cy="19442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Omnipotent</a:t>
            </a:r>
          </a:p>
        </p:txBody>
      </p:sp>
      <p:sp>
        <p:nvSpPr>
          <p:cNvPr id="7" name="Explosion 1 6"/>
          <p:cNvSpPr/>
          <p:nvPr/>
        </p:nvSpPr>
        <p:spPr>
          <a:xfrm>
            <a:off x="6744072" y="2924944"/>
            <a:ext cx="3672408" cy="19442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Eternal</a:t>
            </a:r>
          </a:p>
        </p:txBody>
      </p:sp>
    </p:spTree>
    <p:extLst>
      <p:ext uri="{BB962C8B-B14F-4D97-AF65-F5344CB8AC3E}">
        <p14:creationId xmlns:p14="http://schemas.microsoft.com/office/powerpoint/2010/main" val="164209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743795" y="1302399"/>
            <a:ext cx="4498349" cy="35579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200" dirty="0">
                <a:effectLst/>
                <a:ea typeface="Calibri" panose="020F0502020204030204" pitchFamily="34" charset="0"/>
                <a:cs typeface="Times New Roman" panose="02020603050405020304" pitchFamily="18" charset="0"/>
              </a:rPr>
              <a:t>The Inconsistent Triad</a:t>
            </a:r>
            <a:endParaRPr lang="en-GB" sz="1100" dirty="0">
              <a:effectLst/>
              <a:ea typeface="Calibri" panose="020F0502020204030204" pitchFamily="34" charset="0"/>
              <a:cs typeface="Times New Roman" panose="02020603050405020304" pitchFamily="18" charset="0"/>
            </a:endParaRPr>
          </a:p>
        </p:txBody>
      </p:sp>
      <p:sp>
        <p:nvSpPr>
          <p:cNvPr id="3" name="Rectangle 2"/>
          <p:cNvSpPr/>
          <p:nvPr/>
        </p:nvSpPr>
        <p:spPr>
          <a:xfrm>
            <a:off x="4653054" y="379069"/>
            <a:ext cx="293740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Evil exists</a:t>
            </a:r>
          </a:p>
        </p:txBody>
      </p:sp>
      <p:sp>
        <p:nvSpPr>
          <p:cNvPr id="4" name="Rectangle 3"/>
          <p:cNvSpPr/>
          <p:nvPr/>
        </p:nvSpPr>
        <p:spPr>
          <a:xfrm>
            <a:off x="505551" y="4201561"/>
            <a:ext cx="3590599"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omnipotent</a:t>
            </a:r>
          </a:p>
        </p:txBody>
      </p:sp>
      <p:sp>
        <p:nvSpPr>
          <p:cNvPr id="5" name="Rectangle 4"/>
          <p:cNvSpPr/>
          <p:nvPr/>
        </p:nvSpPr>
        <p:spPr>
          <a:xfrm>
            <a:off x="7164032" y="4201561"/>
            <a:ext cx="4913333"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omnibenevolent</a:t>
            </a:r>
          </a:p>
        </p:txBody>
      </p:sp>
    </p:spTree>
    <p:extLst>
      <p:ext uri="{BB962C8B-B14F-4D97-AF65-F5344CB8AC3E}">
        <p14:creationId xmlns:p14="http://schemas.microsoft.com/office/powerpoint/2010/main" val="4155132683"/>
      </p:ext>
    </p:extLst>
  </p:cSld>
  <p:clrMapOvr>
    <a:masterClrMapping/>
  </p:clrMapOvr>
  <p:transition spd="slow">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aster38.gif"/>
          <p:cNvPicPr>
            <a:picLocks noChangeAspect="1"/>
          </p:cNvPicPr>
          <p:nvPr/>
        </p:nvPicPr>
        <p:blipFill>
          <a:blip r:embed="rId2" cstate="print"/>
          <a:stretch>
            <a:fillRect/>
          </a:stretch>
        </p:blipFill>
        <p:spPr>
          <a:xfrm>
            <a:off x="5303912" y="260649"/>
            <a:ext cx="5184576" cy="4962379"/>
          </a:xfrm>
          <a:prstGeom prst="rect">
            <a:avLst/>
          </a:prstGeom>
        </p:spPr>
      </p:pic>
      <p:sp>
        <p:nvSpPr>
          <p:cNvPr id="3" name="Cloud Callout 2"/>
          <p:cNvSpPr/>
          <p:nvPr/>
        </p:nvSpPr>
        <p:spPr>
          <a:xfrm>
            <a:off x="2423592" y="476672"/>
            <a:ext cx="3384376" cy="1224136"/>
          </a:xfrm>
          <a:prstGeom prst="cloudCallout">
            <a:avLst>
              <a:gd name="adj1" fmla="val 126031"/>
              <a:gd name="adj2" fmla="val 125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This proves there cannot be a god!</a:t>
            </a:r>
          </a:p>
        </p:txBody>
      </p:sp>
      <p:sp>
        <p:nvSpPr>
          <p:cNvPr id="4" name="Cloud Callout 3"/>
          <p:cNvSpPr/>
          <p:nvPr/>
        </p:nvSpPr>
        <p:spPr>
          <a:xfrm>
            <a:off x="1991544" y="1772816"/>
            <a:ext cx="2952328" cy="1440160"/>
          </a:xfrm>
          <a:prstGeom prst="cloudCallout">
            <a:avLst>
              <a:gd name="adj1" fmla="val 162935"/>
              <a:gd name="adj2" fmla="val 372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I’ve obviously done something to upset god.</a:t>
            </a:r>
          </a:p>
        </p:txBody>
      </p:sp>
      <p:sp>
        <p:nvSpPr>
          <p:cNvPr id="5" name="Cloud Callout 4"/>
          <p:cNvSpPr/>
          <p:nvPr/>
        </p:nvSpPr>
        <p:spPr>
          <a:xfrm>
            <a:off x="2135560" y="3356992"/>
            <a:ext cx="2952328" cy="1440160"/>
          </a:xfrm>
          <a:prstGeom prst="cloudCallout">
            <a:avLst>
              <a:gd name="adj1" fmla="val 127357"/>
              <a:gd name="adj2" fmla="val -33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God must be testing me, I’d better love Him even more!</a:t>
            </a:r>
          </a:p>
        </p:txBody>
      </p:sp>
      <p:sp>
        <p:nvSpPr>
          <p:cNvPr id="6" name="Rectangle 5"/>
          <p:cNvSpPr/>
          <p:nvPr/>
        </p:nvSpPr>
        <p:spPr>
          <a:xfrm>
            <a:off x="2135561" y="5517232"/>
            <a:ext cx="820179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Which is the best response?</a:t>
            </a:r>
          </a:p>
        </p:txBody>
      </p:sp>
    </p:spTree>
    <p:extLst>
      <p:ext uri="{BB962C8B-B14F-4D97-AF65-F5344CB8AC3E}">
        <p14:creationId xmlns:p14="http://schemas.microsoft.com/office/powerpoint/2010/main" val="15993823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KEEPERS\phil stuff\toyaugustine.jpg"/>
          <p:cNvPicPr>
            <a:picLocks noChangeAspect="1" noChangeArrowheads="1"/>
          </p:cNvPicPr>
          <p:nvPr/>
        </p:nvPicPr>
        <p:blipFill>
          <a:blip r:embed="rId2"/>
          <a:srcRect/>
          <a:stretch>
            <a:fillRect/>
          </a:stretch>
        </p:blipFill>
        <p:spPr bwMode="auto">
          <a:xfrm>
            <a:off x="7310446" y="1214422"/>
            <a:ext cx="3086100" cy="5314950"/>
          </a:xfrm>
          <a:prstGeom prst="rect">
            <a:avLst/>
          </a:prstGeom>
          <a:noFill/>
        </p:spPr>
      </p:pic>
      <p:sp>
        <p:nvSpPr>
          <p:cNvPr id="3" name="Rectangle 2"/>
          <p:cNvSpPr/>
          <p:nvPr/>
        </p:nvSpPr>
        <p:spPr>
          <a:xfrm>
            <a:off x="1524000" y="428604"/>
            <a:ext cx="6706580" cy="1754326"/>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Who Was St Augustine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Hippo?</a:t>
            </a:r>
          </a:p>
        </p:txBody>
      </p:sp>
      <p:sp>
        <p:nvSpPr>
          <p:cNvPr id="4" name="TextBox 3"/>
          <p:cNvSpPr txBox="1"/>
          <p:nvPr/>
        </p:nvSpPr>
        <p:spPr>
          <a:xfrm>
            <a:off x="2024034" y="2428868"/>
            <a:ext cx="4714908" cy="369332"/>
          </a:xfrm>
          <a:prstGeom prst="rect">
            <a:avLst/>
          </a:prstGeom>
          <a:noFill/>
        </p:spPr>
        <p:txBody>
          <a:bodyPr wrap="square" rtlCol="0">
            <a:spAutoFit/>
          </a:bodyPr>
          <a:lstStyle/>
          <a:p>
            <a:r>
              <a:rPr lang="en-GB" dirty="0">
                <a:solidFill>
                  <a:prstClr val="black"/>
                </a:solidFill>
              </a:rPr>
              <a:t>A very influential bishop from North Africa.</a:t>
            </a:r>
          </a:p>
        </p:txBody>
      </p:sp>
      <p:sp>
        <p:nvSpPr>
          <p:cNvPr id="5" name="TextBox 4"/>
          <p:cNvSpPr txBox="1"/>
          <p:nvPr/>
        </p:nvSpPr>
        <p:spPr>
          <a:xfrm>
            <a:off x="2024034" y="3000372"/>
            <a:ext cx="4786346" cy="369332"/>
          </a:xfrm>
          <a:prstGeom prst="rect">
            <a:avLst/>
          </a:prstGeom>
          <a:noFill/>
        </p:spPr>
        <p:txBody>
          <a:bodyPr wrap="square" rtlCol="0">
            <a:spAutoFit/>
          </a:bodyPr>
          <a:lstStyle/>
          <a:p>
            <a:r>
              <a:rPr lang="en-GB" dirty="0">
                <a:solidFill>
                  <a:prstClr val="black"/>
                </a:solidFill>
              </a:rPr>
              <a:t>Lived from 13</a:t>
            </a:r>
            <a:r>
              <a:rPr lang="en-GB" baseline="30000" dirty="0">
                <a:solidFill>
                  <a:prstClr val="black"/>
                </a:solidFill>
              </a:rPr>
              <a:t>th</a:t>
            </a:r>
            <a:r>
              <a:rPr lang="en-GB" dirty="0">
                <a:solidFill>
                  <a:prstClr val="black"/>
                </a:solidFill>
              </a:rPr>
              <a:t> November 354 to 28</a:t>
            </a:r>
            <a:r>
              <a:rPr lang="en-GB" baseline="30000" dirty="0">
                <a:solidFill>
                  <a:prstClr val="black"/>
                </a:solidFill>
              </a:rPr>
              <a:t>th</a:t>
            </a:r>
            <a:r>
              <a:rPr lang="en-GB" dirty="0">
                <a:solidFill>
                  <a:prstClr val="black"/>
                </a:solidFill>
              </a:rPr>
              <a:t> August 430</a:t>
            </a:r>
          </a:p>
        </p:txBody>
      </p:sp>
      <p:sp>
        <p:nvSpPr>
          <p:cNvPr id="6" name="TextBox 5"/>
          <p:cNvSpPr txBox="1"/>
          <p:nvPr/>
        </p:nvSpPr>
        <p:spPr>
          <a:xfrm>
            <a:off x="2024034" y="3643314"/>
            <a:ext cx="4714908" cy="923330"/>
          </a:xfrm>
          <a:prstGeom prst="rect">
            <a:avLst/>
          </a:prstGeom>
          <a:noFill/>
        </p:spPr>
        <p:txBody>
          <a:bodyPr wrap="square" rtlCol="0">
            <a:spAutoFit/>
          </a:bodyPr>
          <a:lstStyle/>
          <a:p>
            <a:r>
              <a:rPr lang="en-GB" dirty="0">
                <a:solidFill>
                  <a:prstClr val="black"/>
                </a:solidFill>
              </a:rPr>
              <a:t>Completely changed the course of the Christian religion and is responsible for much of the Roman Catholic dogma – </a:t>
            </a:r>
            <a:r>
              <a:rPr lang="en-GB" dirty="0" err="1">
                <a:solidFill>
                  <a:prstClr val="black"/>
                </a:solidFill>
              </a:rPr>
              <a:t>eg</a:t>
            </a:r>
            <a:r>
              <a:rPr lang="en-GB" dirty="0">
                <a:solidFill>
                  <a:prstClr val="black"/>
                </a:solidFill>
              </a:rPr>
              <a:t> Original Sin</a:t>
            </a:r>
          </a:p>
        </p:txBody>
      </p:sp>
      <p:sp>
        <p:nvSpPr>
          <p:cNvPr id="7" name="TextBox 6"/>
          <p:cNvSpPr txBox="1"/>
          <p:nvPr/>
        </p:nvSpPr>
        <p:spPr>
          <a:xfrm>
            <a:off x="2024034" y="4786322"/>
            <a:ext cx="4643470" cy="369332"/>
          </a:xfrm>
          <a:prstGeom prst="rect">
            <a:avLst/>
          </a:prstGeom>
          <a:noFill/>
        </p:spPr>
        <p:txBody>
          <a:bodyPr wrap="square" rtlCol="0">
            <a:spAutoFit/>
          </a:bodyPr>
          <a:lstStyle/>
          <a:p>
            <a:r>
              <a:rPr lang="en-GB" dirty="0">
                <a:solidFill>
                  <a:prstClr val="black"/>
                </a:solidFill>
              </a:rPr>
              <a:t>Had some issues with sex.</a:t>
            </a:r>
          </a:p>
        </p:txBody>
      </p:sp>
      <p:sp>
        <p:nvSpPr>
          <p:cNvPr id="8" name="TextBox 7"/>
          <p:cNvSpPr txBox="1"/>
          <p:nvPr/>
        </p:nvSpPr>
        <p:spPr>
          <a:xfrm>
            <a:off x="2095472" y="5500702"/>
            <a:ext cx="4357718" cy="923330"/>
          </a:xfrm>
          <a:prstGeom prst="rect">
            <a:avLst/>
          </a:prstGeom>
          <a:noFill/>
        </p:spPr>
        <p:txBody>
          <a:bodyPr wrap="square" rtlCol="0">
            <a:spAutoFit/>
          </a:bodyPr>
          <a:lstStyle/>
          <a:p>
            <a:r>
              <a:rPr lang="en-GB" dirty="0">
                <a:solidFill>
                  <a:prstClr val="black"/>
                </a:solidFill>
              </a:rPr>
              <a:t>Created a theodicy to suggest that evil and suffering is the result of god giving humans free will.</a:t>
            </a:r>
          </a:p>
        </p:txBody>
      </p:sp>
    </p:spTree>
    <p:extLst>
      <p:ext uri="{BB962C8B-B14F-4D97-AF65-F5344CB8AC3E}">
        <p14:creationId xmlns:p14="http://schemas.microsoft.com/office/powerpoint/2010/main" val="1429770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770" decel="100000"/>
                                        <p:tgtEl>
                                          <p:spTgt spid="1026"/>
                                        </p:tgtEl>
                                      </p:cBhvr>
                                    </p:animEffect>
                                    <p:animScale>
                                      <p:cBhvr>
                                        <p:cTn id="28" dur="770" decel="100000"/>
                                        <p:tgtEl>
                                          <p:spTgt spid="1026"/>
                                        </p:tgtEl>
                                      </p:cBhvr>
                                      <p:from x="10000" y="10000"/>
                                      <p:to x="200000" y="450000"/>
                                    </p:animScale>
                                    <p:animScale>
                                      <p:cBhvr>
                                        <p:cTn id="29" dur="1230" accel="100000" fill="hold">
                                          <p:stCondLst>
                                            <p:cond delay="770"/>
                                          </p:stCondLst>
                                        </p:cTn>
                                        <p:tgtEl>
                                          <p:spTgt spid="1026"/>
                                        </p:tgtEl>
                                      </p:cBhvr>
                                      <p:from x="200000" y="450000"/>
                                      <p:to x="100000" y="100000"/>
                                    </p:animScale>
                                    <p:set>
                                      <p:cBhvr>
                                        <p:cTn id="30" dur="770" fill="hold"/>
                                        <p:tgtEl>
                                          <p:spTgt spid="1026"/>
                                        </p:tgtEl>
                                        <p:attrNameLst>
                                          <p:attrName>ppt_x</p:attrName>
                                        </p:attrNameLst>
                                      </p:cBhvr>
                                      <p:to>
                                        <p:strVal val="(0.5)"/>
                                      </p:to>
                                    </p:set>
                                    <p:anim from="(0.5)" to="(#ppt_x)" calcmode="lin" valueType="num">
                                      <p:cBhvr>
                                        <p:cTn id="31" dur="1230" accel="100000" fill="hold">
                                          <p:stCondLst>
                                            <p:cond delay="770"/>
                                          </p:stCondLst>
                                        </p:cTn>
                                        <p:tgtEl>
                                          <p:spTgt spid="1026"/>
                                        </p:tgtEl>
                                        <p:attrNameLst>
                                          <p:attrName>ppt_x</p:attrName>
                                        </p:attrNameLst>
                                      </p:cBhvr>
                                    </p:anim>
                                    <p:set>
                                      <p:cBhvr>
                                        <p:cTn id="32" dur="770" fill="hold"/>
                                        <p:tgtEl>
                                          <p:spTgt spid="1026"/>
                                        </p:tgtEl>
                                        <p:attrNameLst>
                                          <p:attrName>ppt_y</p:attrName>
                                        </p:attrNameLst>
                                      </p:cBhvr>
                                      <p:to>
                                        <p:strVal val="(#ppt_y+0.4)"/>
                                      </p:to>
                                    </p:set>
                                    <p:anim from="(#ppt_y+0.4)" to="(#ppt_y)" calcmode="lin" valueType="num">
                                      <p:cBhvr>
                                        <p:cTn id="33"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restgrove.files.wordpress.com/2010/02/garden-of-eden.jpg"/>
          <p:cNvPicPr>
            <a:picLocks noChangeAspect="1" noChangeArrowheads="1"/>
          </p:cNvPicPr>
          <p:nvPr/>
        </p:nvPicPr>
        <p:blipFill>
          <a:blip r:embed="rId2"/>
          <a:srcRect/>
          <a:stretch>
            <a:fillRect/>
          </a:stretch>
        </p:blipFill>
        <p:spPr bwMode="auto">
          <a:xfrm>
            <a:off x="1662217" y="502666"/>
            <a:ext cx="8286808" cy="5886450"/>
          </a:xfrm>
          <a:prstGeom prst="rect">
            <a:avLst/>
          </a:prstGeom>
          <a:noFill/>
        </p:spPr>
      </p:pic>
    </p:spTree>
    <p:extLst>
      <p:ext uri="{BB962C8B-B14F-4D97-AF65-F5344CB8AC3E}">
        <p14:creationId xmlns:p14="http://schemas.microsoft.com/office/powerpoint/2010/main" val="771102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a:latin typeface="Arial Black" panose="020B0A04020102020204" pitchFamily="34" charset="0"/>
              </a:rPr>
              <a:t>Christianity is known as a _______________ religion because it teaches that there is only _______________ God. They believe God is _______________ and exists outside _____________. The word for this is ______________. Time is part of the ____________ that God ______________. He is in control of both ____________ and ____________. God is able to see the ____________, the ______________ and the _____________.  Existing outside space and time means he is ______________ and above all created things.</a:t>
            </a:r>
          </a:p>
        </p:txBody>
      </p:sp>
      <p:sp>
        <p:nvSpPr>
          <p:cNvPr id="3" name="TextBox 2"/>
          <p:cNvSpPr txBox="1"/>
          <p:nvPr/>
        </p:nvSpPr>
        <p:spPr>
          <a:xfrm>
            <a:off x="209003" y="4331331"/>
            <a:ext cx="11479237" cy="2349304"/>
          </a:xfrm>
          <a:prstGeom prst="rect">
            <a:avLst/>
          </a:prstGeom>
          <a:solidFill>
            <a:schemeClr val="accent6">
              <a:lumMod val="60000"/>
              <a:lumOff val="40000"/>
            </a:schemeClr>
          </a:solidFill>
        </p:spPr>
        <p:txBody>
          <a:bodyPr wrap="square" rtlCol="0">
            <a:spAutoFit/>
          </a:bodyPr>
          <a:lstStyle/>
          <a:p>
            <a:endParaRPr lang="en-GB" dirty="0"/>
          </a:p>
        </p:txBody>
      </p:sp>
      <p:sp>
        <p:nvSpPr>
          <p:cNvPr id="4" name="Rectangle 3"/>
          <p:cNvSpPr/>
          <p:nvPr/>
        </p:nvSpPr>
        <p:spPr>
          <a:xfrm>
            <a:off x="6927739" y="5519751"/>
            <a:ext cx="396159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monotheistic</a:t>
            </a:r>
          </a:p>
        </p:txBody>
      </p:sp>
      <p:sp>
        <p:nvSpPr>
          <p:cNvPr id="5" name="Rectangle 4"/>
          <p:cNvSpPr/>
          <p:nvPr/>
        </p:nvSpPr>
        <p:spPr>
          <a:xfrm>
            <a:off x="379932" y="4173088"/>
            <a:ext cx="12763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a:t>
            </a:r>
          </a:p>
        </p:txBody>
      </p:sp>
      <p:sp>
        <p:nvSpPr>
          <p:cNvPr id="6" name="Rectangle 5"/>
          <p:cNvSpPr/>
          <p:nvPr/>
        </p:nvSpPr>
        <p:spPr>
          <a:xfrm>
            <a:off x="2678366" y="5518335"/>
            <a:ext cx="22377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eternal</a:t>
            </a:r>
          </a:p>
        </p:txBody>
      </p:sp>
      <p:sp>
        <p:nvSpPr>
          <p:cNvPr id="7" name="Rectangle 6"/>
          <p:cNvSpPr/>
          <p:nvPr/>
        </p:nvSpPr>
        <p:spPr>
          <a:xfrm>
            <a:off x="5047930"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8" name="Rectangle 7"/>
          <p:cNvSpPr/>
          <p:nvPr/>
        </p:nvSpPr>
        <p:spPr>
          <a:xfrm>
            <a:off x="1827172" y="4201727"/>
            <a:ext cx="3149004" cy="923330"/>
          </a:xfrm>
          <a:prstGeom prst="rect">
            <a:avLst/>
          </a:prstGeom>
          <a:noFill/>
        </p:spPr>
        <p:txBody>
          <a:bodyPr wrap="none" lIns="91440" tIns="45720" rIns="91440" bIns="45720">
            <a:spAutoFit/>
          </a:bodyPr>
          <a:lstStyle/>
          <a:p>
            <a:pPr algn="ctr"/>
            <a:r>
              <a:rPr lang="en-US" sz="5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atemporal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084219" y="4747235"/>
            <a:ext cx="185563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world</a:t>
            </a:r>
          </a:p>
        </p:txBody>
      </p:sp>
      <p:sp>
        <p:nvSpPr>
          <p:cNvPr id="10" name="Rectangle 9"/>
          <p:cNvSpPr/>
          <p:nvPr/>
        </p:nvSpPr>
        <p:spPr>
          <a:xfrm>
            <a:off x="576355" y="4821426"/>
            <a:ext cx="234852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created</a:t>
            </a:r>
          </a:p>
        </p:txBody>
      </p:sp>
      <p:sp>
        <p:nvSpPr>
          <p:cNvPr id="11" name="Rectangle 10"/>
          <p:cNvSpPr/>
          <p:nvPr/>
        </p:nvSpPr>
        <p:spPr>
          <a:xfrm>
            <a:off x="9514380" y="4140646"/>
            <a:ext cx="181171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space</a:t>
            </a:r>
          </a:p>
        </p:txBody>
      </p:sp>
      <p:sp>
        <p:nvSpPr>
          <p:cNvPr id="12" name="Rectangle 11"/>
          <p:cNvSpPr/>
          <p:nvPr/>
        </p:nvSpPr>
        <p:spPr>
          <a:xfrm>
            <a:off x="6599054" y="4173088"/>
            <a:ext cx="150554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p>
        </p:txBody>
      </p:sp>
      <p:sp>
        <p:nvSpPr>
          <p:cNvPr id="13" name="Rectangle 12"/>
          <p:cNvSpPr/>
          <p:nvPr/>
        </p:nvSpPr>
        <p:spPr>
          <a:xfrm>
            <a:off x="5143627" y="5505035"/>
            <a:ext cx="140641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past</a:t>
            </a:r>
          </a:p>
        </p:txBody>
      </p:sp>
      <p:sp>
        <p:nvSpPr>
          <p:cNvPr id="14" name="Rectangle 13"/>
          <p:cNvSpPr/>
          <p:nvPr/>
        </p:nvSpPr>
        <p:spPr>
          <a:xfrm>
            <a:off x="6757057" y="4759784"/>
            <a:ext cx="237302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present</a:t>
            </a:r>
          </a:p>
        </p:txBody>
      </p:sp>
      <p:sp>
        <p:nvSpPr>
          <p:cNvPr id="15" name="Rectangle 14"/>
          <p:cNvSpPr/>
          <p:nvPr/>
        </p:nvSpPr>
        <p:spPr>
          <a:xfrm>
            <a:off x="586317" y="5546860"/>
            <a:ext cx="197547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future</a:t>
            </a:r>
          </a:p>
        </p:txBody>
      </p:sp>
      <p:sp>
        <p:nvSpPr>
          <p:cNvPr id="16" name="Rectangle 15"/>
          <p:cNvSpPr/>
          <p:nvPr/>
        </p:nvSpPr>
        <p:spPr>
          <a:xfrm>
            <a:off x="2812347" y="4780447"/>
            <a:ext cx="398141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transcendent</a:t>
            </a:r>
          </a:p>
        </p:txBody>
      </p:sp>
      <p:sp>
        <p:nvSpPr>
          <p:cNvPr id="17" name="Rectangle 16"/>
          <p:cNvSpPr/>
          <p:nvPr/>
        </p:nvSpPr>
        <p:spPr>
          <a:xfrm>
            <a:off x="8064552" y="4143096"/>
            <a:ext cx="130632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lard</a:t>
            </a:r>
          </a:p>
        </p:txBody>
      </p:sp>
    </p:spTree>
    <p:extLst>
      <p:ext uri="{BB962C8B-B14F-4D97-AF65-F5344CB8AC3E}">
        <p14:creationId xmlns:p14="http://schemas.microsoft.com/office/powerpoint/2010/main" val="1235146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988" y="139729"/>
            <a:ext cx="5668539" cy="923330"/>
          </a:xfrm>
          <a:prstGeom prst="rect">
            <a:avLst/>
          </a:prstGeom>
          <a:noFill/>
        </p:spPr>
        <p:txBody>
          <a:bodyPr wrap="none" lIns="91440" tIns="45720" rIns="91440" bIns="45720">
            <a:spAutoFit/>
          </a:bodyPr>
          <a:lstStyle/>
          <a:p>
            <a:pPr algn="ct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omic Sans MS" panose="030F0702030302020204" pitchFamily="66" charset="0"/>
              </a:rPr>
              <a:t>Theodicy Corner</a:t>
            </a:r>
          </a:p>
        </p:txBody>
      </p:sp>
      <p:sp>
        <p:nvSpPr>
          <p:cNvPr id="5" name="TextBox 4"/>
          <p:cNvSpPr txBox="1"/>
          <p:nvPr/>
        </p:nvSpPr>
        <p:spPr>
          <a:xfrm>
            <a:off x="3601329" y="1294228"/>
            <a:ext cx="4417256" cy="646331"/>
          </a:xfrm>
          <a:prstGeom prst="rect">
            <a:avLst/>
          </a:prstGeom>
          <a:noFill/>
        </p:spPr>
        <p:txBody>
          <a:bodyPr wrap="square" rtlCol="0">
            <a:spAutoFit/>
          </a:bodyPr>
          <a:lstStyle/>
          <a:p>
            <a:pPr algn="ctr"/>
            <a:r>
              <a:rPr lang="en-GB" dirty="0">
                <a:solidFill>
                  <a:prstClr val="black"/>
                </a:solidFill>
              </a:rPr>
              <a:t>A “theodicy” is a response to The Problem Of Evil And Suffering.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0" y="2171728"/>
            <a:ext cx="7257171" cy="4354303"/>
          </a:xfrm>
          <a:prstGeom prst="rect">
            <a:avLst/>
          </a:prstGeom>
        </p:spPr>
      </p:pic>
      <p:sp>
        <p:nvSpPr>
          <p:cNvPr id="7" name="Rectangular Callout 6"/>
          <p:cNvSpPr/>
          <p:nvPr/>
        </p:nvSpPr>
        <p:spPr>
          <a:xfrm>
            <a:off x="7891976" y="1897573"/>
            <a:ext cx="3798277" cy="2658794"/>
          </a:xfrm>
          <a:prstGeom prst="wedgeRectCallout">
            <a:avLst>
              <a:gd name="adj1" fmla="val -150216"/>
              <a:gd name="adj2" fmla="val 28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rPr>
              <a:t>God made a perfect creation that had no evil in it. Evil is, in fact, the absence of goodness.  It is when something good goes wrong. When Adam and Eve made a bad use of their free will by eating the forbidden fruit, evil entered God’s perfect creation.</a:t>
            </a:r>
          </a:p>
        </p:txBody>
      </p:sp>
    </p:spTree>
    <p:extLst>
      <p:ext uri="{BB962C8B-B14F-4D97-AF65-F5344CB8AC3E}">
        <p14:creationId xmlns:p14="http://schemas.microsoft.com/office/powerpoint/2010/main" val="174382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62200" y="4572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3600">
                <a:solidFill>
                  <a:srgbClr val="FFFFCC"/>
                </a:solidFill>
                <a:latin typeface="Stencil" panose="040409050D0802020404" pitchFamily="82" charset="0"/>
              </a:rPr>
              <a:t>Augustine’s theodicy</a:t>
            </a:r>
          </a:p>
        </p:txBody>
      </p:sp>
      <p:sp>
        <p:nvSpPr>
          <p:cNvPr id="2051" name="Text Box 3"/>
          <p:cNvSpPr txBox="1">
            <a:spLocks noChangeArrowheads="1"/>
          </p:cNvSpPr>
          <p:nvPr/>
        </p:nvSpPr>
        <p:spPr bwMode="auto">
          <a:xfrm>
            <a:off x="1828800" y="1905001"/>
            <a:ext cx="61722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Augustine starts from the assumption that god is wholly, completely and utterly good. He also created a world completely free from defects. Suffering and evil where unknown.</a:t>
            </a:r>
          </a:p>
          <a:p>
            <a:pPr fontAlgn="base">
              <a:spcBef>
                <a:spcPct val="50000"/>
              </a:spcBef>
              <a:spcAft>
                <a:spcPct val="0"/>
              </a:spcAft>
            </a:pPr>
            <a:r>
              <a:rPr lang="en-GB" altLang="en-US">
                <a:solidFill>
                  <a:srgbClr val="FFFFCC"/>
                </a:solidFill>
                <a:latin typeface="Tahoma" panose="020B0604030504040204" pitchFamily="34" charset="0"/>
              </a:rPr>
              <a:t>Therefore it is not possible for god to be responsible for evil. It wasn’t Him. </a:t>
            </a:r>
          </a:p>
          <a:p>
            <a:pPr fontAlgn="base">
              <a:spcBef>
                <a:spcPct val="50000"/>
              </a:spcBef>
              <a:spcAft>
                <a:spcPct val="0"/>
              </a:spcAft>
            </a:pPr>
            <a:r>
              <a:rPr lang="en-GB" altLang="en-US">
                <a:solidFill>
                  <a:srgbClr val="FFFFCC"/>
                </a:solidFill>
                <a:latin typeface="Tahoma" panose="020B0604030504040204" pitchFamily="34" charset="0"/>
              </a:rPr>
              <a:t>Instead, evil refers to what is lacking in a thing – it is a “privation of good”. Augustine used the analogy of blindness which is not a thing in itself but an absence of sight.</a:t>
            </a:r>
          </a:p>
          <a:p>
            <a:pPr fontAlgn="base">
              <a:spcBef>
                <a:spcPct val="50000"/>
              </a:spcBef>
              <a:spcAft>
                <a:spcPct val="0"/>
              </a:spcAft>
            </a:pPr>
            <a:endParaRPr lang="en-GB" altLang="en-US">
              <a:solidFill>
                <a:srgbClr val="FFFFCC"/>
              </a:solidFill>
              <a:latin typeface="Tahoma" panose="020B0604030504040204" pitchFamily="34" charset="0"/>
            </a:endParaRPr>
          </a:p>
        </p:txBody>
      </p:sp>
      <p:pic>
        <p:nvPicPr>
          <p:cNvPr id="2052" name="Picture 4" descr="C:\Documents and Settings\Staff\My Documents\My Pictures\B0000shaggyt59LZC.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295400"/>
            <a:ext cx="2514600" cy="2514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53" name="WordArt 5"/>
          <p:cNvSpPr>
            <a:spLocks noChangeArrowheads="1" noChangeShapeType="1" noTextEdit="1"/>
          </p:cNvSpPr>
          <p:nvPr/>
        </p:nvSpPr>
        <p:spPr bwMode="auto">
          <a:xfrm>
            <a:off x="7848600" y="2362200"/>
            <a:ext cx="24384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GB" sz="36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goddy</a:t>
            </a:r>
          </a:p>
        </p:txBody>
      </p:sp>
      <p:sp>
        <p:nvSpPr>
          <p:cNvPr id="2054" name="Text Box 6"/>
          <p:cNvSpPr txBox="1">
            <a:spLocks noChangeArrowheads="1"/>
          </p:cNvSpPr>
          <p:nvPr/>
        </p:nvSpPr>
        <p:spPr bwMode="auto">
          <a:xfrm>
            <a:off x="1752600" y="5181601"/>
            <a:ext cx="891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If god cannot have created evil, Augustine traced its origin to those areas within the world that have free will; namely angels and humans. Not cows or geese. These fellows abused god’s gift of freedom and wilfully turned their attentions away from god.</a:t>
            </a:r>
          </a:p>
        </p:txBody>
      </p:sp>
    </p:spTree>
    <p:extLst>
      <p:ext uri="{BB962C8B-B14F-4D97-AF65-F5344CB8AC3E}">
        <p14:creationId xmlns:p14="http://schemas.microsoft.com/office/powerpoint/2010/main" val="1312269642"/>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taff\My Documents\My Pictures\fall-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1"/>
            <a:ext cx="4648200" cy="2333625"/>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 Box 3"/>
          <p:cNvSpPr txBox="1">
            <a:spLocks noChangeArrowheads="1"/>
          </p:cNvSpPr>
          <p:nvPr/>
        </p:nvSpPr>
        <p:spPr bwMode="auto">
          <a:xfrm>
            <a:off x="6629400" y="304800"/>
            <a:ext cx="3733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He argued that the desire for power was too much for Adam and Eve, who were tempted by Satan – a fallen angel, to break god’s command and eat the forbidden fruit.</a:t>
            </a:r>
          </a:p>
          <a:p>
            <a:pPr fontAlgn="base">
              <a:spcBef>
                <a:spcPct val="50000"/>
              </a:spcBef>
              <a:spcAft>
                <a:spcPct val="0"/>
              </a:spcAft>
            </a:pPr>
            <a:r>
              <a:rPr lang="en-GB" altLang="en-US">
                <a:solidFill>
                  <a:srgbClr val="FFFFCC"/>
                </a:solidFill>
                <a:latin typeface="Tahoma" panose="020B0604030504040204" pitchFamily="34" charset="0"/>
              </a:rPr>
              <a:t>Naughty!</a:t>
            </a:r>
          </a:p>
        </p:txBody>
      </p:sp>
      <p:sp>
        <p:nvSpPr>
          <p:cNvPr id="1028" name="Text Box 4"/>
          <p:cNvSpPr txBox="1">
            <a:spLocks noChangeArrowheads="1"/>
          </p:cNvSpPr>
          <p:nvPr/>
        </p:nvSpPr>
        <p:spPr bwMode="auto">
          <a:xfrm>
            <a:off x="1828800" y="3048000"/>
            <a:ext cx="5181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He went on to show that all suffering is a fully deserved consequence of human sin. Natural evil occurs as a result of the loss of order within nature following The Fall. This destroyed the delicate balance of the world. Pain and death entered the world. Thanks, Eve.</a:t>
            </a:r>
          </a:p>
          <a:p>
            <a:pPr fontAlgn="base">
              <a:spcBef>
                <a:spcPct val="50000"/>
              </a:spcBef>
              <a:spcAft>
                <a:spcPct val="0"/>
              </a:spcAft>
            </a:pPr>
            <a:r>
              <a:rPr lang="en-GB" altLang="en-US">
                <a:solidFill>
                  <a:srgbClr val="FFFFCC"/>
                </a:solidFill>
                <a:latin typeface="Tahoma" panose="020B0604030504040204" pitchFamily="34" charset="0"/>
              </a:rPr>
              <a:t>Both Natural and Moral Evil are seen as punishments for sin. ALL HUMANS must suffer because we were all seminally present in Adam’s loins, apparently.</a:t>
            </a:r>
          </a:p>
          <a:p>
            <a:pPr fontAlgn="base">
              <a:spcBef>
                <a:spcPct val="50000"/>
              </a:spcBef>
              <a:spcAft>
                <a:spcPct val="0"/>
              </a:spcAft>
            </a:pPr>
            <a:r>
              <a:rPr lang="en-GB" altLang="en-US">
                <a:solidFill>
                  <a:srgbClr val="FFFFCC"/>
                </a:solidFill>
                <a:latin typeface="Tahoma" panose="020B0604030504040204" pitchFamily="34" charset="0"/>
              </a:rPr>
              <a:t>Which makes us all Fall Fans. So it probably serves us right.</a:t>
            </a:r>
          </a:p>
        </p:txBody>
      </p:sp>
      <p:pic>
        <p:nvPicPr>
          <p:cNvPr id="1029" name="Picture 5" descr="C:\Documents and Settings\Staff\My Documents\My Pictures\50,000%20fall%20fans%20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895600"/>
            <a:ext cx="3276600" cy="311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44499"/>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81200" y="2416176"/>
            <a:ext cx="762000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Don’t worry, though.</a:t>
            </a:r>
          </a:p>
          <a:p>
            <a:pPr fontAlgn="base">
              <a:spcBef>
                <a:spcPct val="50000"/>
              </a:spcBef>
              <a:spcAft>
                <a:spcPct val="0"/>
              </a:spcAft>
            </a:pPr>
            <a:r>
              <a:rPr lang="en-GB" altLang="en-US">
                <a:solidFill>
                  <a:srgbClr val="FFFFCC"/>
                </a:solidFill>
                <a:latin typeface="Tahoma" panose="020B0604030504040204" pitchFamily="34" charset="0"/>
              </a:rPr>
              <a:t>We’ve all got GOD’S GRACE to save us – God sent his son, Jesus, to die for our sins and to save us from evil. (If god was simply just he wouldn’t bother doing this. Fortunately for us, he is just AND loving AND full of grace.)</a:t>
            </a:r>
          </a:p>
          <a:p>
            <a:pPr fontAlgn="base">
              <a:spcBef>
                <a:spcPct val="50000"/>
              </a:spcBef>
              <a:spcAft>
                <a:spcPct val="0"/>
              </a:spcAft>
            </a:pPr>
            <a:r>
              <a:rPr lang="en-GB" altLang="en-US">
                <a:solidFill>
                  <a:srgbClr val="FFFFCC"/>
                </a:solidFill>
                <a:latin typeface="Tahoma" panose="020B0604030504040204" pitchFamily="34" charset="0"/>
              </a:rPr>
              <a:t>All we have to do to be saved by God is to make every effort to turn towards him and to be dutiful Christians. We don’t have to do this – its up to us, but it would probably be better if we did.</a:t>
            </a:r>
          </a:p>
          <a:p>
            <a:pPr fontAlgn="base">
              <a:spcBef>
                <a:spcPct val="50000"/>
              </a:spcBef>
              <a:spcAft>
                <a:spcPct val="0"/>
              </a:spcAft>
            </a:pPr>
            <a:endParaRPr lang="en-GB" altLang="en-US">
              <a:solidFill>
                <a:srgbClr val="FFFFCC"/>
              </a:solidFill>
              <a:latin typeface="Tahoma" panose="020B0604030504040204" pitchFamily="34" charset="0"/>
            </a:endParaRPr>
          </a:p>
          <a:p>
            <a:pPr algn="ctr" fontAlgn="base">
              <a:spcBef>
                <a:spcPct val="50000"/>
              </a:spcBef>
              <a:spcAft>
                <a:spcPct val="0"/>
              </a:spcAft>
            </a:pPr>
            <a:r>
              <a:rPr lang="en-GB" altLang="en-US" sz="3600">
                <a:solidFill>
                  <a:srgbClr val="FFFFCC"/>
                </a:solidFill>
                <a:latin typeface="Stencil" panose="040409050D0802020404" pitchFamily="82" charset="0"/>
              </a:rPr>
              <a:t>This is a soul-deciding theodicy!</a:t>
            </a:r>
          </a:p>
        </p:txBody>
      </p:sp>
      <p:pic>
        <p:nvPicPr>
          <p:cNvPr id="5123" name="Picture 3" descr="C:\Documents and Settings\Staff\My Documents\My Pictures\trust_god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8576"/>
            <a:ext cx="5334000" cy="290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73449"/>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362200" y="2133600"/>
            <a:ext cx="7696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imes New Roman" panose="02020603050405020304" pitchFamily="18" charset="0"/>
              </a:rPr>
              <a:t>Its good because…</a:t>
            </a:r>
          </a:p>
          <a:p>
            <a:pPr fontAlgn="base">
              <a:spcBef>
                <a:spcPct val="50000"/>
              </a:spcBef>
              <a:spcAft>
                <a:spcPct val="0"/>
              </a:spcAft>
            </a:pPr>
            <a:r>
              <a:rPr lang="en-GB" altLang="en-US" sz="2400">
                <a:solidFill>
                  <a:srgbClr val="FFFFCC"/>
                </a:solidFill>
                <a:latin typeface="Times New Roman" panose="02020603050405020304" pitchFamily="18" charset="0"/>
              </a:rPr>
              <a:t>Evil isn’t a substance.</a:t>
            </a:r>
          </a:p>
          <a:p>
            <a:pPr fontAlgn="base">
              <a:spcBef>
                <a:spcPct val="50000"/>
              </a:spcBef>
              <a:spcAft>
                <a:spcPct val="0"/>
              </a:spcAft>
            </a:pPr>
            <a:r>
              <a:rPr lang="en-GB" altLang="en-US" sz="2400">
                <a:solidFill>
                  <a:srgbClr val="FFFFCC"/>
                </a:solidFill>
                <a:latin typeface="Times New Roman" panose="02020603050405020304" pitchFamily="18" charset="0"/>
              </a:rPr>
              <a:t>It relies upon free will – a choice – so that means when we decide to be good we really are being good. This makes the existence of evil a necessary evil.</a:t>
            </a:r>
          </a:p>
          <a:p>
            <a:pPr fontAlgn="base">
              <a:spcBef>
                <a:spcPct val="50000"/>
              </a:spcBef>
              <a:spcAft>
                <a:spcPct val="0"/>
              </a:spcAft>
            </a:pPr>
            <a:r>
              <a:rPr lang="en-GB" altLang="en-US" sz="2400">
                <a:solidFill>
                  <a:srgbClr val="FFFFCC"/>
                </a:solidFill>
                <a:latin typeface="Times New Roman" panose="02020603050405020304" pitchFamily="18" charset="0"/>
              </a:rPr>
              <a:t>It accounts for moral and natural evil.</a:t>
            </a:r>
          </a:p>
        </p:txBody>
      </p:sp>
    </p:spTree>
    <p:extLst>
      <p:ext uri="{BB962C8B-B14F-4D97-AF65-F5344CB8AC3E}">
        <p14:creationId xmlns:p14="http://schemas.microsoft.com/office/powerpoint/2010/main" val="3666910065"/>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828800" y="304801"/>
            <a:ext cx="8229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4000">
                <a:solidFill>
                  <a:srgbClr val="FFFFCC"/>
                </a:solidFill>
                <a:latin typeface="Stencil" panose="040409050D0802020404" pitchFamily="82" charset="0"/>
              </a:rPr>
              <a:t>criticisms</a:t>
            </a:r>
          </a:p>
          <a:p>
            <a:pPr fontAlgn="base">
              <a:spcBef>
                <a:spcPct val="50000"/>
              </a:spcBef>
              <a:spcAft>
                <a:spcPct val="0"/>
              </a:spcAft>
            </a:pPr>
            <a:endParaRPr lang="en-GB" altLang="en-US" sz="4000">
              <a:solidFill>
                <a:srgbClr val="FFFFCC"/>
              </a:solidFill>
              <a:latin typeface="Times New Roman" panose="02020603050405020304" pitchFamily="18" charset="0"/>
            </a:endParaRPr>
          </a:p>
        </p:txBody>
      </p:sp>
      <p:sp>
        <p:nvSpPr>
          <p:cNvPr id="6147" name="Text Box 3"/>
          <p:cNvSpPr txBox="1">
            <a:spLocks noChangeArrowheads="1"/>
          </p:cNvSpPr>
          <p:nvPr/>
        </p:nvSpPr>
        <p:spPr bwMode="auto">
          <a:xfrm>
            <a:off x="1752600" y="1905000"/>
            <a:ext cx="8686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It has been argued that Augustine’s Theodicy contains:</a:t>
            </a:r>
          </a:p>
          <a:p>
            <a:pPr fontAlgn="base">
              <a:spcBef>
                <a:spcPct val="50000"/>
              </a:spcBef>
              <a:spcAft>
                <a:spcPct val="0"/>
              </a:spcAft>
              <a:buFontTx/>
              <a:buChar char="•"/>
            </a:pPr>
            <a:r>
              <a:rPr lang="en-GB" altLang="en-US" sz="2400">
                <a:solidFill>
                  <a:srgbClr val="FFFFCC"/>
                </a:solidFill>
                <a:latin typeface="Tahoma" panose="020B0604030504040204" pitchFamily="34" charset="0"/>
              </a:rPr>
              <a:t>Logical errors</a:t>
            </a:r>
          </a:p>
          <a:p>
            <a:pPr fontAlgn="base">
              <a:spcBef>
                <a:spcPct val="50000"/>
              </a:spcBef>
              <a:spcAft>
                <a:spcPct val="0"/>
              </a:spcAft>
              <a:buFontTx/>
              <a:buChar char="•"/>
            </a:pPr>
            <a:r>
              <a:rPr lang="en-GB" altLang="en-US" sz="2400">
                <a:solidFill>
                  <a:srgbClr val="FFFFCC"/>
                </a:solidFill>
                <a:latin typeface="Tahoma" panose="020B0604030504040204" pitchFamily="34" charset="0"/>
              </a:rPr>
              <a:t>Scientific errors</a:t>
            </a:r>
          </a:p>
          <a:p>
            <a:pPr fontAlgn="base">
              <a:spcBef>
                <a:spcPct val="50000"/>
              </a:spcBef>
              <a:spcAft>
                <a:spcPct val="0"/>
              </a:spcAft>
              <a:buFontTx/>
              <a:buChar char="•"/>
            </a:pPr>
            <a:r>
              <a:rPr lang="en-GB" altLang="en-US" sz="2400">
                <a:solidFill>
                  <a:srgbClr val="FFFFCC"/>
                </a:solidFill>
                <a:latin typeface="Tahoma" panose="020B0604030504040204" pitchFamily="34" charset="0"/>
              </a:rPr>
              <a:t>Moral errors</a:t>
            </a:r>
          </a:p>
        </p:txBody>
      </p:sp>
    </p:spTree>
    <p:extLst>
      <p:ext uri="{BB962C8B-B14F-4D97-AF65-F5344CB8AC3E}">
        <p14:creationId xmlns:p14="http://schemas.microsoft.com/office/powerpoint/2010/main" val="1139189393"/>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81200" y="3810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LOGICAL PROBLEMS:</a:t>
            </a:r>
          </a:p>
        </p:txBody>
      </p:sp>
      <p:sp>
        <p:nvSpPr>
          <p:cNvPr id="7171" name="Text Box 3"/>
          <p:cNvSpPr txBox="1">
            <a:spLocks noChangeArrowheads="1"/>
          </p:cNvSpPr>
          <p:nvPr/>
        </p:nvSpPr>
        <p:spPr bwMode="auto">
          <a:xfrm>
            <a:off x="1752600" y="2057401"/>
            <a:ext cx="876300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F.E.D. Schleiermacher (1768-1834)</a:t>
            </a:r>
          </a:p>
          <a:p>
            <a:pPr fontAlgn="base">
              <a:spcBef>
                <a:spcPct val="50000"/>
              </a:spcBef>
              <a:spcAft>
                <a:spcPct val="0"/>
              </a:spcAft>
            </a:pPr>
            <a:r>
              <a:rPr lang="en-GB" altLang="en-US">
                <a:solidFill>
                  <a:srgbClr val="FFFFCC"/>
                </a:solidFill>
                <a:latin typeface="Tahoma" panose="020B0604030504040204" pitchFamily="34" charset="0"/>
              </a:rPr>
              <a:t>Why would a perfectly created world go all wonky and evil?</a:t>
            </a:r>
          </a:p>
          <a:p>
            <a:pPr fontAlgn="base">
              <a:spcBef>
                <a:spcPct val="50000"/>
              </a:spcBef>
              <a:spcAft>
                <a:spcPct val="0"/>
              </a:spcAft>
            </a:pPr>
            <a:r>
              <a:rPr lang="en-GB" altLang="en-US">
                <a:solidFill>
                  <a:srgbClr val="FFFFCC"/>
                </a:solidFill>
                <a:latin typeface="Tahoma" panose="020B0604030504040204" pitchFamily="34" charset="0"/>
              </a:rPr>
              <a:t>Has evil created itself out of nowt? This is surely logically impossible!</a:t>
            </a:r>
          </a:p>
          <a:p>
            <a:pPr fontAlgn="base">
              <a:spcBef>
                <a:spcPct val="50000"/>
              </a:spcBef>
              <a:spcAft>
                <a:spcPct val="0"/>
              </a:spcAft>
            </a:pPr>
            <a:r>
              <a:rPr lang="en-GB" altLang="en-US">
                <a:solidFill>
                  <a:srgbClr val="FFFFCC"/>
                </a:solidFill>
                <a:latin typeface="Tahoma" panose="020B0604030504040204" pitchFamily="34" charset="0"/>
              </a:rPr>
              <a:t>Whether or not evil is a deprivation, it is still a real feature of the world. It happens.</a:t>
            </a:r>
          </a:p>
          <a:p>
            <a:pPr fontAlgn="base">
              <a:spcBef>
                <a:spcPct val="50000"/>
              </a:spcBef>
              <a:spcAft>
                <a:spcPct val="0"/>
              </a:spcAft>
            </a:pPr>
            <a:r>
              <a:rPr lang="en-GB" altLang="en-US">
                <a:solidFill>
                  <a:srgbClr val="FFFFCC"/>
                </a:solidFill>
                <a:latin typeface="Tahoma" panose="020B0604030504040204" pitchFamily="34" charset="0"/>
              </a:rPr>
              <a:t>So either the world has gone wrong, or god enabled it to go wrong.</a:t>
            </a:r>
          </a:p>
          <a:p>
            <a:pPr fontAlgn="base">
              <a:spcBef>
                <a:spcPct val="50000"/>
              </a:spcBef>
              <a:spcAft>
                <a:spcPct val="0"/>
              </a:spcAft>
            </a:pPr>
            <a:r>
              <a:rPr lang="en-GB" altLang="en-US">
                <a:solidFill>
                  <a:srgbClr val="FFFFCC"/>
                </a:solidFill>
                <a:latin typeface="Tahoma" panose="020B0604030504040204" pitchFamily="34" charset="0"/>
              </a:rPr>
              <a:t>AND ANOTHER THING…</a:t>
            </a:r>
          </a:p>
          <a:p>
            <a:pPr fontAlgn="base">
              <a:spcBef>
                <a:spcPct val="50000"/>
              </a:spcBef>
              <a:spcAft>
                <a:spcPct val="0"/>
              </a:spcAft>
            </a:pPr>
            <a:r>
              <a:rPr lang="en-GB" altLang="en-US">
                <a:solidFill>
                  <a:srgbClr val="FFFFCC"/>
                </a:solidFill>
                <a:latin typeface="Tahoma" panose="020B0604030504040204" pitchFamily="34" charset="0"/>
              </a:rPr>
              <a:t>Its all very well Augustine invoking the “FREE WILL” defence, but in a world where everything is perfect and the occupants have no knowledge of good and evil. How could they possibly be free to make decisions about good and evil? They can’t freely choose to disobey god if they don’t know that good, bad and even disobedience exist.</a:t>
            </a:r>
          </a:p>
        </p:txBody>
      </p:sp>
    </p:spTree>
    <p:extLst>
      <p:ext uri="{BB962C8B-B14F-4D97-AF65-F5344CB8AC3E}">
        <p14:creationId xmlns:p14="http://schemas.microsoft.com/office/powerpoint/2010/main" val="3533806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133600" y="381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SCIENTIFIC PROBLEMS:</a:t>
            </a:r>
          </a:p>
        </p:txBody>
      </p:sp>
      <p:sp>
        <p:nvSpPr>
          <p:cNvPr id="8195" name="Text Box 3"/>
          <p:cNvSpPr txBox="1">
            <a:spLocks noChangeArrowheads="1"/>
          </p:cNvSpPr>
          <p:nvPr/>
        </p:nvSpPr>
        <p:spPr bwMode="auto">
          <a:xfrm>
            <a:off x="1752600" y="2133600"/>
            <a:ext cx="85344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Just how was the world created again, Augustine?</a:t>
            </a:r>
          </a:p>
          <a:p>
            <a:pPr fontAlgn="base">
              <a:spcBef>
                <a:spcPct val="50000"/>
              </a:spcBef>
              <a:spcAft>
                <a:spcPct val="0"/>
              </a:spcAft>
            </a:pPr>
            <a:r>
              <a:rPr lang="en-GB" altLang="en-US">
                <a:solidFill>
                  <a:srgbClr val="FFFFCC"/>
                </a:solidFill>
                <a:latin typeface="Tahoma" panose="020B0604030504040204" pitchFamily="34" charset="0"/>
              </a:rPr>
              <a:t>The Biblical account of creation and the fall are scientifically controversial to say the least.</a:t>
            </a:r>
          </a:p>
          <a:p>
            <a:pPr fontAlgn="base">
              <a:spcBef>
                <a:spcPct val="50000"/>
              </a:spcBef>
              <a:spcAft>
                <a:spcPct val="0"/>
              </a:spcAft>
            </a:pPr>
            <a:r>
              <a:rPr lang="en-GB" altLang="en-US">
                <a:solidFill>
                  <a:srgbClr val="FFFFCC"/>
                </a:solidFill>
                <a:latin typeface="Tahoma" panose="020B0604030504040204" pitchFamily="34" charset="0"/>
              </a:rPr>
              <a:t>Evolutionary theory tells us that humans are getting better, not that they started perfect and then got worse. Besides, it shows that we need our selfish desires to help us survive, so they must have been present from the outset. Does this mean that god </a:t>
            </a:r>
            <a:r>
              <a:rPr lang="en-GB" altLang="en-US" i="1">
                <a:solidFill>
                  <a:srgbClr val="FFFFCC"/>
                </a:solidFill>
                <a:latin typeface="Tahoma" panose="020B0604030504040204" pitchFamily="34" charset="0"/>
              </a:rPr>
              <a:t>is </a:t>
            </a:r>
            <a:r>
              <a:rPr lang="en-GB" altLang="en-US">
                <a:solidFill>
                  <a:srgbClr val="FFFFCC"/>
                </a:solidFill>
                <a:latin typeface="Tahoma" panose="020B0604030504040204" pitchFamily="34" charset="0"/>
              </a:rPr>
              <a:t>responsible for introducing moral evil?</a:t>
            </a:r>
          </a:p>
          <a:p>
            <a:pPr fontAlgn="base">
              <a:spcBef>
                <a:spcPct val="50000"/>
              </a:spcBef>
              <a:spcAft>
                <a:spcPct val="0"/>
              </a:spcAft>
            </a:pPr>
            <a:r>
              <a:rPr lang="en-GB" altLang="en-US">
                <a:solidFill>
                  <a:srgbClr val="FFFFCC"/>
                </a:solidFill>
                <a:latin typeface="Tahoma" panose="020B0604030504040204" pitchFamily="34" charset="0"/>
              </a:rPr>
              <a:t>Also, I don’t remember being seminally present in Adams loins. I don’t even remember being seminally present in my dad’s loins. The biology here is very unsound. </a:t>
            </a:r>
          </a:p>
          <a:p>
            <a:pPr fontAlgn="base">
              <a:spcBef>
                <a:spcPct val="50000"/>
              </a:spcBef>
              <a:spcAft>
                <a:spcPct val="0"/>
              </a:spcAft>
            </a:pPr>
            <a:endParaRPr lang="en-GB" altLang="en-US">
              <a:solidFill>
                <a:srgbClr val="FFFFCC"/>
              </a:solidFill>
              <a:latin typeface="Tahoma" panose="020B0604030504040204" pitchFamily="34" charset="0"/>
            </a:endParaRPr>
          </a:p>
        </p:txBody>
      </p:sp>
    </p:spTree>
    <p:extLst>
      <p:ext uri="{BB962C8B-B14F-4D97-AF65-F5344CB8AC3E}">
        <p14:creationId xmlns:p14="http://schemas.microsoft.com/office/powerpoint/2010/main" val="254022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133600" y="381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MORAL PROBLEMS:</a:t>
            </a:r>
          </a:p>
        </p:txBody>
      </p:sp>
      <p:sp>
        <p:nvSpPr>
          <p:cNvPr id="9219" name="Text Box 3"/>
          <p:cNvSpPr txBox="1">
            <a:spLocks noChangeArrowheads="1"/>
          </p:cNvSpPr>
          <p:nvPr/>
        </p:nvSpPr>
        <p:spPr bwMode="auto">
          <a:xfrm>
            <a:off x="1828800" y="2133601"/>
            <a:ext cx="86106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Did god anticipate hell?</a:t>
            </a:r>
          </a:p>
          <a:p>
            <a:pPr fontAlgn="base">
              <a:spcBef>
                <a:spcPct val="50000"/>
              </a:spcBef>
              <a:spcAft>
                <a:spcPct val="0"/>
              </a:spcAft>
            </a:pPr>
            <a:r>
              <a:rPr lang="en-GB" altLang="en-US">
                <a:solidFill>
                  <a:srgbClr val="FFFFCC"/>
                </a:solidFill>
                <a:latin typeface="Tahoma" panose="020B0604030504040204" pitchFamily="34" charset="0"/>
              </a:rPr>
              <a:t>It seems to be part of the design plan, which must mean he anticipated things getting screwed up well in advance – and accepted it!</a:t>
            </a:r>
          </a:p>
          <a:p>
            <a:pPr fontAlgn="base">
              <a:spcBef>
                <a:spcPct val="50000"/>
              </a:spcBef>
              <a:spcAft>
                <a:spcPct val="0"/>
              </a:spcAft>
            </a:pPr>
            <a:endParaRPr lang="en-GB" altLang="en-US">
              <a:solidFill>
                <a:srgbClr val="FFFFCC"/>
              </a:solidFill>
              <a:latin typeface="Tahoma" panose="020B0604030504040204" pitchFamily="34" charset="0"/>
            </a:endParaRPr>
          </a:p>
          <a:p>
            <a:pPr fontAlgn="base">
              <a:spcBef>
                <a:spcPct val="50000"/>
              </a:spcBef>
              <a:spcAft>
                <a:spcPct val="0"/>
              </a:spcAft>
            </a:pPr>
            <a:r>
              <a:rPr lang="en-GB" altLang="en-US">
                <a:solidFill>
                  <a:srgbClr val="FFFFCC"/>
                </a:solidFill>
                <a:latin typeface="Tahoma" panose="020B0604030504040204" pitchFamily="34" charset="0"/>
              </a:rPr>
              <a:t>Some people get to go to Heaven and others don’t. Even though we have this wonderful gift of free will. If we exercise it the way god wants us to, then we’re fine. But if we don’t we’re damned. Is this really free will?</a:t>
            </a:r>
          </a:p>
        </p:txBody>
      </p:sp>
    </p:spTree>
    <p:extLst>
      <p:ext uri="{BB962C8B-B14F-4D97-AF65-F5344CB8AC3E}">
        <p14:creationId xmlns:p14="http://schemas.microsoft.com/office/powerpoint/2010/main" val="49642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292" y="491209"/>
            <a:ext cx="3933825" cy="5514975"/>
          </a:xfrm>
          <a:prstGeom prst="rect">
            <a:avLst/>
          </a:prstGeom>
        </p:spPr>
      </p:pic>
      <p:sp>
        <p:nvSpPr>
          <p:cNvPr id="3" name="Rounded Rectangular Callout 2"/>
          <p:cNvSpPr/>
          <p:nvPr/>
        </p:nvSpPr>
        <p:spPr>
          <a:xfrm>
            <a:off x="1313644" y="953037"/>
            <a:ext cx="4404575" cy="3193960"/>
          </a:xfrm>
          <a:prstGeom prst="wedgeRoundRectCallout">
            <a:avLst>
              <a:gd name="adj1" fmla="val 121034"/>
              <a:gd name="adj2" fmla="val -90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black"/>
                </a:solidFill>
              </a:rPr>
              <a:t>God allows evil and suffering to exist. The world was deliberately created with both good and bad in it so that humans could choose and learn what is right and good. It is all about soul-making because giving humans responsibility allows them to develop. We learn from our suffering. That is why God gave us free will.</a:t>
            </a:r>
          </a:p>
        </p:txBody>
      </p:sp>
    </p:spTree>
    <p:extLst>
      <p:ext uri="{BB962C8B-B14F-4D97-AF65-F5344CB8AC3E}">
        <p14:creationId xmlns:p14="http://schemas.microsoft.com/office/powerpoint/2010/main" val="29672979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
      <a:dk1>
        <a:srgbClr val="000000"/>
      </a:dk1>
      <a:lt1>
        <a:srgbClr val="FFFF66"/>
      </a:lt1>
      <a:dk2>
        <a:srgbClr val="000000"/>
      </a:dk2>
      <a:lt2>
        <a:srgbClr val="808080"/>
      </a:lt2>
      <a:accent1>
        <a:srgbClr val="00CC99"/>
      </a:accent1>
      <a:accent2>
        <a:srgbClr val="3333CC"/>
      </a:accent2>
      <a:accent3>
        <a:srgbClr val="FFFFB8"/>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996600"/>
    </a:lt1>
    <a:dk2>
      <a:srgbClr val="000000"/>
    </a:dk2>
    <a:lt2>
      <a:srgbClr val="808080"/>
    </a:lt2>
    <a:accent1>
      <a:srgbClr val="00CC99"/>
    </a:accent1>
    <a:accent2>
      <a:srgbClr val="3333CC"/>
    </a:accent2>
    <a:accent3>
      <a:srgbClr val="CAB8AA"/>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2346</TotalTime>
  <Words>7161</Words>
  <Application>Microsoft Office PowerPoint</Application>
  <PresentationFormat>Widescreen</PresentationFormat>
  <Paragraphs>1090</Paragraphs>
  <Slides>234</Slides>
  <Notes>14</Notes>
  <HiddenSlides>0</HiddenSlides>
  <MMClips>0</MMClips>
  <ScaleCrop>false</ScaleCrop>
  <HeadingPairs>
    <vt:vector size="6" baseType="variant">
      <vt:variant>
        <vt:lpstr>Fonts Used</vt:lpstr>
      </vt:variant>
      <vt:variant>
        <vt:i4>27</vt:i4>
      </vt:variant>
      <vt:variant>
        <vt:lpstr>Theme</vt:lpstr>
      </vt:variant>
      <vt:variant>
        <vt:i4>28</vt:i4>
      </vt:variant>
      <vt:variant>
        <vt:lpstr>Slide Titles</vt:lpstr>
      </vt:variant>
      <vt:variant>
        <vt:i4>234</vt:i4>
      </vt:variant>
    </vt:vector>
  </HeadingPairs>
  <TitlesOfParts>
    <vt:vector size="289" baseType="lpstr">
      <vt:lpstr>Arial Unicode MS</vt:lpstr>
      <vt:lpstr>Algerian</vt:lpstr>
      <vt:lpstr>Arial</vt:lpstr>
      <vt:lpstr>Arial Black</vt:lpstr>
      <vt:lpstr>Arial Nova</vt:lpstr>
      <vt:lpstr>Arial Rounded MT Bold</vt:lpstr>
      <vt:lpstr>Bauhaus 93</vt:lpstr>
      <vt:lpstr>Bradley Hand ITC</vt:lpstr>
      <vt:lpstr>Brush Script MT</vt:lpstr>
      <vt:lpstr>Calibri</vt:lpstr>
      <vt:lpstr>Calibri Light</vt:lpstr>
      <vt:lpstr>Carbon Block</vt:lpstr>
      <vt:lpstr>Chiller</vt:lpstr>
      <vt:lpstr>Comic Sans MS</vt:lpstr>
      <vt:lpstr>Cooper Black</vt:lpstr>
      <vt:lpstr>Engravers MT</vt:lpstr>
      <vt:lpstr>Forte</vt:lpstr>
      <vt:lpstr>Freestyle Script</vt:lpstr>
      <vt:lpstr>Goudy Stout</vt:lpstr>
      <vt:lpstr>Hurry Up</vt:lpstr>
      <vt:lpstr>Impact</vt:lpstr>
      <vt:lpstr>OCR-A BT</vt:lpstr>
      <vt:lpstr>Stencil</vt:lpstr>
      <vt:lpstr>Tahoma</vt:lpstr>
      <vt:lpstr>Tempus Sans ITC</vt:lpstr>
      <vt:lpstr>Times New Roman</vt:lpstr>
      <vt:lpstr>Wingdings</vt:lpstr>
      <vt:lpstr>Office Theme</vt:lpstr>
      <vt:lpstr>Default Design</vt:lpstr>
      <vt:lpstr>1_Default Design</vt:lpstr>
      <vt:lpstr>2_Default Design</vt:lpstr>
      <vt:lpstr>1_Office Theme</vt:lpstr>
      <vt:lpstr>Diseño predeterminado</vt:lpstr>
      <vt:lpstr>2_Office Theme</vt:lpstr>
      <vt:lpstr>3_Office Theme</vt:lpstr>
      <vt:lpstr>3_Default Design</vt:lpstr>
      <vt:lpstr>4_Office Theme</vt:lpstr>
      <vt:lpstr>5_Office Theme</vt:lpstr>
      <vt:lpstr>6_Office Theme</vt:lpstr>
      <vt:lpstr>Artsy</vt:lpstr>
      <vt:lpstr>Capsules</vt:lpstr>
      <vt:lpstr>4_Default Design</vt:lpstr>
      <vt:lpstr>5_Default Design</vt:lpstr>
      <vt:lpstr>7_Office Theme</vt:lpstr>
      <vt:lpstr>6_Default Design</vt:lpstr>
      <vt:lpstr>7_Default Design</vt:lpstr>
      <vt:lpstr>8_Default Design</vt:lpstr>
      <vt:lpstr>8_Office Theme</vt:lpstr>
      <vt:lpstr>9_Office Theme</vt:lpstr>
      <vt:lpstr>9_Default Design</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Macaulay</dc:creator>
  <cp:lastModifiedBy>Matthew Macaulay</cp:lastModifiedBy>
  <cp:revision>98</cp:revision>
  <dcterms:created xsi:type="dcterms:W3CDTF">2019-04-12T08:05:27Z</dcterms:created>
  <dcterms:modified xsi:type="dcterms:W3CDTF">2022-05-17T08:45:51Z</dcterms:modified>
</cp:coreProperties>
</file>