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597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119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83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486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9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7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85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2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28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78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65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27A47-517C-46EC-BBEA-30575F9040E4}" type="datetimeFigureOut">
              <a:rPr lang="en-GB" smtClean="0"/>
              <a:t>17/09/20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93510-6AAC-422B-91D8-59AF21A789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11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71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de Carles</dc:creator>
  <cp:lastModifiedBy>Jacqueline de Carles</cp:lastModifiedBy>
  <cp:revision>1</cp:revision>
  <dcterms:created xsi:type="dcterms:W3CDTF">2020-09-17T11:22:51Z</dcterms:created>
  <dcterms:modified xsi:type="dcterms:W3CDTF">2020-09-17T11:23:39Z</dcterms:modified>
</cp:coreProperties>
</file>