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4520-39A7-4F03-9BE3-9C0B81B4E64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1D4D-8AE3-4D23-8EF3-5557001A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ove.isti.cnr.it/demo/eread/Libri/sad/OfMiceAndM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PG9aLmrypk" TargetMode="External"/><Relationship Id="rId4" Type="http://schemas.openxmlformats.org/officeDocument/2006/relationships/hyperlink" Target="https://www.youtube.com/watch?v=NgzRkSWPXs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729" y="393590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Chapters Five and Six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820"/>
          <a:stretch/>
        </p:blipFill>
        <p:spPr>
          <a:xfrm>
            <a:off x="3746456" y="154547"/>
            <a:ext cx="4586545" cy="51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8477" y="285739"/>
            <a:ext cx="5715263" cy="19969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Read </a:t>
            </a:r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chapters </a:t>
            </a:r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f</a:t>
            </a:r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ive and six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820"/>
          <a:stretch/>
        </p:blipFill>
        <p:spPr>
          <a:xfrm>
            <a:off x="556374" y="1076253"/>
            <a:ext cx="3091069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5587" y="2418735"/>
            <a:ext cx="8008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http://giove.isti.cnr.it/demo/eread/Libri/sad/OfMiceAndMen.pdf</a:t>
            </a:r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Please find </a:t>
            </a:r>
            <a:r>
              <a:rPr lang="en-US" sz="2400" dirty="0" smtClean="0">
                <a:solidFill>
                  <a:srgbClr val="7030A0"/>
                </a:solidFill>
              </a:rPr>
              <a:t>above the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link for the PDF of ‘Of Mice and Men’ above.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hlinkClick r:id="rId4"/>
              </a:rPr>
              <a:t>https://www.youtube.com/watch?v=NgzRkSWPXsY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And the </a:t>
            </a:r>
            <a:r>
              <a:rPr lang="en-US" sz="2400" dirty="0" smtClean="0">
                <a:solidFill>
                  <a:srgbClr val="7030A0"/>
                </a:solidFill>
              </a:rPr>
              <a:t>link for the audio version of Chapter 5 to read along to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hlinkClick r:id="rId5"/>
              </a:rPr>
              <a:t>https://</a:t>
            </a:r>
            <a:r>
              <a:rPr lang="en-US" sz="2400" dirty="0" smtClean="0">
                <a:solidFill>
                  <a:srgbClr val="7030A0"/>
                </a:solidFill>
                <a:hlinkClick r:id="rId5"/>
              </a:rPr>
              <a:t>www.youtube.com/watch?v=BPG9aLmrypk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And the </a:t>
            </a:r>
            <a:r>
              <a:rPr lang="en-US" sz="2400" dirty="0">
                <a:solidFill>
                  <a:srgbClr val="7030A0"/>
                </a:solidFill>
              </a:rPr>
              <a:t>find the link for the audio version of Chapter 5 to read along to.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5443" y="0"/>
            <a:ext cx="93465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2845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Read the box to the right to help you understand Curley’s Wife through her own words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0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Curley’s Wife’s Demise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9" y="1690687"/>
            <a:ext cx="6863366" cy="49548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do we learn about Curley’s Wife in the final moments before her death?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Does this change your opinion of her?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How does it make readers feel to learn more about her just before her death?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How do you think readers are meant to feel about he death?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How do you think readers are meant to feel that it is Lennie’s fault she dies?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14" b="7652"/>
          <a:stretch/>
        </p:blipFill>
        <p:spPr>
          <a:xfrm>
            <a:off x="6863532" y="1883869"/>
            <a:ext cx="5328468" cy="34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5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George’s Decision </a:t>
            </a:r>
            <a:endParaRPr lang="en-US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Imagine you are George and you are having to give a statement for what happened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You need to clearly explain why you shot Lennie and what you think would have happened if you hadn’t done 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195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 SemiBold</vt:lpstr>
      <vt:lpstr>Calibri</vt:lpstr>
      <vt:lpstr>Calibri Light</vt:lpstr>
      <vt:lpstr>Wingdings</vt:lpstr>
      <vt:lpstr>Office Theme</vt:lpstr>
      <vt:lpstr>Chapters Five and Six</vt:lpstr>
      <vt:lpstr>Read chapters five and six</vt:lpstr>
      <vt:lpstr>PowerPoint Presentation</vt:lpstr>
      <vt:lpstr>Curley’s Wife’s Demise</vt:lpstr>
      <vt:lpstr>PowerPoint Presentation</vt:lpstr>
      <vt:lpstr>George’s Decision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</dc:title>
  <dc:creator>Jacqueline de Carles</dc:creator>
  <cp:lastModifiedBy>Jacqueline de Carles</cp:lastModifiedBy>
  <cp:revision>8</cp:revision>
  <dcterms:created xsi:type="dcterms:W3CDTF">2020-09-15T14:03:57Z</dcterms:created>
  <dcterms:modified xsi:type="dcterms:W3CDTF">2020-09-17T11:23:52Z</dcterms:modified>
</cp:coreProperties>
</file>