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3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1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1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9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63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3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18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1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F7B8-E133-4ED8-B027-D02B9A166234}" type="datetimeFigureOut">
              <a:rPr lang="en-GB" smtClean="0"/>
              <a:t>14/12/20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AC62-FB4A-4655-A892-0BACE8AE7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0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clickview.co.uk/search?query=noughts%20and%20cross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750" y="587829"/>
            <a:ext cx="9144000" cy="5917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Audio version of Noughts and Crosses: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https://online.clickview.co.uk/search?query=noughts%20and%20crosses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14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Audio version of Noughts and Crosses:  https://online.clickview.co.uk/search?query=noughts%20and%20crosses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version of Noughts and Crosses:  https://online.clickview.co.uk/search?query=noughts%20and%20crosses  </dc:title>
  <dc:creator>Jacqueline de Carles</dc:creator>
  <cp:lastModifiedBy>Jacqueline de Carles</cp:lastModifiedBy>
  <cp:revision>1</cp:revision>
  <dcterms:created xsi:type="dcterms:W3CDTF">2020-12-14T13:43:50Z</dcterms:created>
  <dcterms:modified xsi:type="dcterms:W3CDTF">2020-12-14T13:44:10Z</dcterms:modified>
</cp:coreProperties>
</file>