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23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09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16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0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87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97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3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1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30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987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97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0AA0A-6D5A-4AC9-B669-5596FB6DF99A}" type="datetimeFigureOut">
              <a:rPr lang="en-GB" smtClean="0"/>
              <a:t>15/10/20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6A163-A602-47ED-956B-537DB03EE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31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1075" y="1923393"/>
            <a:ext cx="111146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u="sng" dirty="0">
                <a:solidFill>
                  <a:srgbClr val="7030A0"/>
                </a:solidFill>
                <a:latin typeface="Comic Sans MS" panose="030F0702030302020204" pitchFamily="66" charset="0"/>
              </a:rPr>
              <a:t>The Last Wish in the World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65" y="4466568"/>
            <a:ext cx="2581275" cy="17716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71C81BA-467F-4B9E-99EC-67D2A91CD254}"/>
              </a:ext>
            </a:extLst>
          </p:cNvPr>
          <p:cNvSpPr txBox="1"/>
          <p:nvPr/>
        </p:nvSpPr>
        <p:spPr>
          <a:xfrm>
            <a:off x="8070574" y="3604591"/>
            <a:ext cx="176253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Lesson </a:t>
            </a:r>
            <a:r>
              <a:rPr lang="en-GB" sz="2400" dirty="0" smtClean="0">
                <a:latin typeface="Comic Sans MS" panose="030F0702030302020204" pitchFamily="66" charset="0"/>
              </a:rPr>
              <a:t>7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98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8373" y="551793"/>
            <a:ext cx="536027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anose="030F0702030302020204" pitchFamily="66" charset="0"/>
              </a:rPr>
              <a:t>The ending…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6789" y="0"/>
            <a:ext cx="4255211" cy="32037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0359" y="1923393"/>
            <a:ext cx="7346731" cy="39703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Discuss…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What did you think of the ending?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Did you expect it to end that way?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What would you wish for if you had the last wish in the world? Has your answer changed from the first lesson?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Word Wiz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9671" y="4380131"/>
            <a:ext cx="203835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6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655" y="236483"/>
            <a:ext cx="11792607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u="sng" dirty="0" smtClean="0">
                <a:latin typeface="Comic Sans MS" panose="030F0702030302020204" pitchFamily="66" charset="0"/>
              </a:rPr>
              <a:t>Task 1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Working individually, prepare three freeze frames of the little boy/girl;</a:t>
            </a: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omic Sans MS" panose="030F0702030302020204" pitchFamily="66" charset="0"/>
              </a:rPr>
              <a:t>Just as she is taking the box carefully from the snowman’s arms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omic Sans MS" panose="030F0702030302020204" pitchFamily="66" charset="0"/>
              </a:rPr>
              <a:t>As she reads the babel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omic Sans MS" panose="030F0702030302020204" pitchFamily="66" charset="0"/>
              </a:rPr>
              <a:t>As she throws the box down and makes the wish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u="sng" dirty="0" smtClean="0">
                <a:latin typeface="Comic Sans MS" panose="030F0702030302020204" pitchFamily="66" charset="0"/>
              </a:rPr>
              <a:t>Note to audience – </a:t>
            </a:r>
            <a:r>
              <a:rPr lang="en-GB" sz="2400" dirty="0" smtClean="0">
                <a:latin typeface="Comic Sans MS" panose="030F0702030302020204" pitchFamily="66" charset="0"/>
              </a:rPr>
              <a:t>choose one person to watch so you are able to give them feedback.</a:t>
            </a:r>
            <a:endParaRPr lang="en-GB" sz="2400" u="sng" dirty="0" smtClean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Perfect Snow Day Print, art, snow, children, paintings, snowman, snowmen,  sledding, winter, Vickie Wade art. $26.00, via Etsy… | Winter art,  Christmas art, Snow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787" y="3812587"/>
            <a:ext cx="3531476" cy="304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55" y="4966959"/>
            <a:ext cx="28670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04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" y="331076"/>
            <a:ext cx="6258910" cy="62478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Task 2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In groups of 5/6 bring your scene to life with dialogue and movement. Include: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b="1" dirty="0" smtClean="0">
                <a:latin typeface="Comic Sans MS" panose="030F0702030302020204" pitchFamily="66" charset="0"/>
              </a:rPr>
              <a:t>The wizard </a:t>
            </a:r>
            <a:r>
              <a:rPr lang="en-GB" sz="2800" dirty="0" smtClean="0">
                <a:latin typeface="Comic Sans MS" panose="030F0702030302020204" pitchFamily="66" charset="0"/>
              </a:rPr>
              <a:t>and </a:t>
            </a:r>
            <a:r>
              <a:rPr lang="en-GB" sz="2800" b="1" dirty="0" smtClean="0">
                <a:latin typeface="Comic Sans MS" panose="030F0702030302020204" pitchFamily="66" charset="0"/>
              </a:rPr>
              <a:t>Little girl</a:t>
            </a:r>
          </a:p>
          <a:p>
            <a:r>
              <a:rPr lang="en-GB" sz="2800" b="1" dirty="0" smtClean="0">
                <a:latin typeface="Comic Sans MS" panose="030F0702030302020204" pitchFamily="66" charset="0"/>
              </a:rPr>
              <a:t>Everyone else </a:t>
            </a:r>
            <a:r>
              <a:rPr lang="en-GB" sz="2800" dirty="0" smtClean="0">
                <a:latin typeface="Comic Sans MS" panose="030F0702030302020204" pitchFamily="66" charset="0"/>
              </a:rPr>
              <a:t>represents the wishes!</a:t>
            </a: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Create a ‘magic’ atmosphere by using sound and movement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1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153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Boakye</dc:creator>
  <cp:lastModifiedBy>Charlotte Boakye</cp:lastModifiedBy>
  <cp:revision>6</cp:revision>
  <dcterms:created xsi:type="dcterms:W3CDTF">2020-10-15T09:44:50Z</dcterms:created>
  <dcterms:modified xsi:type="dcterms:W3CDTF">2020-10-15T14:05:52Z</dcterms:modified>
</cp:coreProperties>
</file>