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7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2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8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0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0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2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1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0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51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9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0D17-AAFA-4671-A8DD-22CEB1775985}" type="datetimeFigureOut">
              <a:rPr lang="en-GB" smtClean="0"/>
              <a:t>07/10/20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B6C8-014A-4955-8444-B6BEBD775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54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075" y="1923393"/>
            <a:ext cx="11114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The Last Wish in the World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65" y="4466568"/>
            <a:ext cx="2581275" cy="17716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30966" y="3578772"/>
            <a:ext cx="245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Lesson 3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92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110" y="121185"/>
            <a:ext cx="5364874" cy="30043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1185"/>
            <a:ext cx="6558455" cy="65556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Task 1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Think about the police officer who is “looking the wizard up and down with weary, seen it all eyes”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Look at the person next to you with your ‘seen it all eyes’.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Task 2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With your pair, discuss what you think it must be like to be a police officer in Sky Scraper city.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7352" y="3350225"/>
            <a:ext cx="2275653" cy="350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422" y="229907"/>
            <a:ext cx="9616964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Task 3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Write about a day in the life of a police officer, this could be done as a diary entry or day planner.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0386" y="158960"/>
            <a:ext cx="2143125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422" y="3153103"/>
            <a:ext cx="431975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Comic Sans MS" panose="030F0702030302020204" pitchFamily="66" charset="0"/>
              </a:rPr>
              <a:t>8AM – Wake up and put on uniform – look important and dashing</a:t>
            </a:r>
          </a:p>
          <a:p>
            <a:endParaRPr lang="en-GB" sz="2400" i="1" dirty="0">
              <a:latin typeface="Comic Sans MS" panose="030F0702030302020204" pitchFamily="66" charset="0"/>
            </a:endParaRPr>
          </a:p>
          <a:p>
            <a:r>
              <a:rPr lang="en-GB" sz="2400" i="1" dirty="0" smtClean="0">
                <a:latin typeface="Comic Sans MS" panose="030F0702030302020204" pitchFamily="66" charset="0"/>
              </a:rPr>
              <a:t>9AM – Stop at bakery for coffee and donuts</a:t>
            </a:r>
          </a:p>
          <a:p>
            <a:endParaRPr lang="en-GB" sz="2400" i="1" dirty="0">
              <a:latin typeface="Comic Sans MS" panose="030F0702030302020204" pitchFamily="66" charset="0"/>
            </a:endParaRPr>
          </a:p>
          <a:p>
            <a:r>
              <a:rPr lang="en-GB" sz="2400" i="1" dirty="0" smtClean="0">
                <a:latin typeface="Comic Sans MS" panose="030F0702030302020204" pitchFamily="66" charset="0"/>
              </a:rPr>
              <a:t>10AM – Catch a criminal</a:t>
            </a:r>
          </a:p>
          <a:p>
            <a:r>
              <a:rPr lang="en-GB" sz="2400" i="1" dirty="0" smtClean="0">
                <a:latin typeface="Comic Sans MS" panose="030F0702030302020204" pitchFamily="66" charset="0"/>
              </a:rPr>
              <a:t>11AM - …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3924" y="4611973"/>
            <a:ext cx="105628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omic Sans MS" panose="030F0702030302020204" pitchFamily="66" charset="0"/>
              </a:rPr>
              <a:t>or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0965" y="3137338"/>
            <a:ext cx="431975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i="1" dirty="0" smtClean="0">
                <a:latin typeface="Comic Sans MS" panose="030F0702030302020204" pitchFamily="66" charset="0"/>
              </a:rPr>
              <a:t>Dear diary,</a:t>
            </a:r>
          </a:p>
          <a:p>
            <a:endParaRPr lang="en-GB" sz="2800" i="1" dirty="0">
              <a:latin typeface="Comic Sans MS" panose="030F0702030302020204" pitchFamily="66" charset="0"/>
            </a:endParaRPr>
          </a:p>
          <a:p>
            <a:r>
              <a:rPr lang="en-GB" sz="2800" i="1" dirty="0" smtClean="0">
                <a:latin typeface="Comic Sans MS" panose="030F0702030302020204" pitchFamily="66" charset="0"/>
              </a:rPr>
              <a:t>Today I really showed them robbers…</a:t>
            </a:r>
            <a:endParaRPr lang="en-GB" sz="2800" i="1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729" y="1947501"/>
            <a:ext cx="2017987" cy="2347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78716" y="5319859"/>
            <a:ext cx="422516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*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Make sure you mention your encounter with the wizard!!</a:t>
            </a:r>
            <a:endParaRPr lang="en-GB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60" y="407570"/>
            <a:ext cx="11761076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Task 4</a:t>
            </a:r>
          </a:p>
          <a:p>
            <a:r>
              <a:rPr lang="en-GB" sz="2800" smtClean="0">
                <a:latin typeface="Comic Sans MS" panose="030F0702030302020204" pitchFamily="66" charset="0"/>
              </a:rPr>
              <a:t>Draw </a:t>
            </a:r>
            <a:r>
              <a:rPr lang="en-GB" sz="2800" dirty="0" smtClean="0">
                <a:latin typeface="Comic Sans MS" panose="030F0702030302020204" pitchFamily="66" charset="0"/>
              </a:rPr>
              <a:t>a storyboard showing the </a:t>
            </a:r>
            <a:r>
              <a:rPr lang="en-GB" sz="4400" dirty="0" smtClean="0">
                <a:latin typeface="Comic Sans MS" panose="030F0702030302020204" pitchFamily="66" charset="0"/>
              </a:rPr>
              <a:t>police person’s dreams </a:t>
            </a:r>
            <a:r>
              <a:rPr lang="en-GB" sz="2800" dirty="0" smtClean="0">
                <a:latin typeface="Comic Sans MS" panose="030F0702030302020204" pitchFamily="66" charset="0"/>
              </a:rPr>
              <a:t>that night. They keep dreaming of all the things that have happened that day. Including their strange meeting with the wizard.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360" y="4035970"/>
            <a:ext cx="3069512" cy="2585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76" y="2828431"/>
            <a:ext cx="2733675" cy="16668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93773" y="4035970"/>
            <a:ext cx="2683742" cy="2585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837" y="2885274"/>
            <a:ext cx="1905000" cy="1905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136537" y="4035970"/>
            <a:ext cx="3200400" cy="2585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917" y="2931258"/>
            <a:ext cx="1757367" cy="18130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6877" y="2782834"/>
            <a:ext cx="2056501" cy="21986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9259" y="4896416"/>
            <a:ext cx="1521955" cy="15219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037" y="3643043"/>
            <a:ext cx="1755800" cy="18106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8854" y="3392551"/>
            <a:ext cx="1755800" cy="1810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6286" y="4609727"/>
            <a:ext cx="2060627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Boakye</dc:creator>
  <cp:lastModifiedBy>Charlotte Boakye</cp:lastModifiedBy>
  <cp:revision>13</cp:revision>
  <dcterms:created xsi:type="dcterms:W3CDTF">2020-09-17T13:27:09Z</dcterms:created>
  <dcterms:modified xsi:type="dcterms:W3CDTF">2020-10-07T08:32:16Z</dcterms:modified>
</cp:coreProperties>
</file>