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40FE-96F6-4007-A6D1-5732CA220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C1E62-A004-487C-A168-31A123993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7EE7A-7E6B-42D4-9B18-DC3234FA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DDCE2-40E9-450F-BEC0-B6CC7ADA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1720A-8DE1-4122-B642-3CADAD64B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79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DF08-36CC-454D-9FD6-5E15B7C3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A2160-5328-4117-B5FB-1D441E5E4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33294-0F2D-4682-851A-98F834C3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812B7-A600-4904-863F-010151EB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78CF2-D52C-4FD8-8FBA-DA623203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58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56C81D-7214-4BF2-A359-DD9514EECA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CDA68-CF44-4054-A441-5795A90A7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6C11E-8999-40ED-8BEA-0E9EAD68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8194D-D833-4230-95A1-D7FACCED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DA99B-891B-4327-A38C-2A5C3FC85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76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297D-4ED3-49B4-8E95-000B2BF88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C7510-C63B-4AEC-B537-001CCB389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712A9-043B-4CA4-9174-96084C7D3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CC826-ABF3-4B0C-A54C-58AABD68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AF9A-ACE2-49B1-9198-2D7B9AD2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2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9CE94-0523-4B0D-8E07-A9A33C15E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4D5BB-E184-45AB-A0EC-75BBC72AE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2C576-5729-47EB-9092-96893CA9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91814-07E4-4D68-9114-C01FB16C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4889E-79EA-4318-8CC9-D639F5DA5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0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B179-D73F-4D97-A71F-089244E0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4051E-EE10-4DB7-A3E1-793C24334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1C6DF-58F2-423A-843E-D5CF60480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266EE-490F-440E-BB3E-AB5B0E4A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6C4CB-79A7-4661-8641-A8DDFD8C9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53EEB-4AEE-4732-97BD-2128F817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E23A1-05CD-422E-8278-47B19EC7E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7771C-679F-4110-A57A-C13BCACAA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7D861-C7C5-4DE8-90EC-77F078BA2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4C4FB-7C7C-4AED-B7E6-975B2810C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E4A8A7-A274-4539-88AE-60D43C2CB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65F4D-8054-46E7-AB70-75AA6E25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44A9F7-1003-4D7F-B93A-BE3AB9D6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55344-C9F3-4155-80D0-7489C9B95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26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A625-6B86-4FD3-81D1-2AF9C825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A938F-5411-41E0-893A-71C9AF5B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E0E21-2BC1-4C89-9736-67B7EE8D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41DDA-B618-4790-AA11-8E416368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5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609E02-3495-4FCC-8A07-A23A5A3DC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9C056C-4E8F-4B8C-B5FB-977E9964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5FDD9-01E9-4646-950B-C9ADBAB8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E70B-060E-4F41-995B-EBD0D53BF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02098-06E8-4804-84B5-35C2D73F8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ECB8D-1F93-4BBD-B2A2-5E2C6A9A5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255A7-D66C-4121-88E8-49C75E680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C204E-4960-4A73-941C-6B735DB0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EA900-A568-47C0-9A92-F4D8947F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09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CE711-0512-4749-A185-27ECC058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E3F2F6-D1B0-4131-A3F9-7EA91CC63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EBDCA-8915-4881-B604-C1F935FED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9DCDE-E9B4-4B67-93C0-E2DF8A2F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058F2-E49A-4477-A9EA-A8E1D0B8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08EF1-E84A-4A44-BBCB-3C989923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8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1FAD4-98BF-4849-9036-9697828DA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82AF5-6C64-4ACE-836E-F2B2C3B06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92724-BC8A-4BB2-BCD5-59C7FC3E9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5BB1-D869-482C-ADE7-B6E321856CF2}" type="datetimeFigureOut">
              <a:rPr lang="en-GB" smtClean="0"/>
              <a:t>15/09/20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159EF-8307-4915-973B-6BCDCE3B7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9CF05-AFBF-44E7-9166-57EDDC1B2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EC984-FB68-4EEA-8CF1-DAC49EC11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075" y="1923393"/>
            <a:ext cx="11114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u="sng" dirty="0">
                <a:solidFill>
                  <a:srgbClr val="7030A0"/>
                </a:solidFill>
                <a:latin typeface="Comic Sans MS" panose="030F0702030302020204" pitchFamily="66" charset="0"/>
              </a:rPr>
              <a:t>The Last Wish in the World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65" y="4466568"/>
            <a:ext cx="2581275" cy="177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1C81BA-467F-4B9E-99EC-67D2A91CD254}"/>
              </a:ext>
            </a:extLst>
          </p:cNvPr>
          <p:cNvSpPr txBox="1"/>
          <p:nvPr/>
        </p:nvSpPr>
        <p:spPr>
          <a:xfrm>
            <a:off x="8070574" y="3604591"/>
            <a:ext cx="176253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Lesson 2</a:t>
            </a:r>
          </a:p>
        </p:txBody>
      </p:sp>
    </p:spTree>
    <p:extLst>
      <p:ext uri="{BB962C8B-B14F-4D97-AF65-F5344CB8AC3E}">
        <p14:creationId xmlns:p14="http://schemas.microsoft.com/office/powerpoint/2010/main" val="84527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ED181E-B82D-4495-BE8C-EC9495B76AA4}"/>
              </a:ext>
            </a:extLst>
          </p:cNvPr>
          <p:cNvSpPr txBox="1"/>
          <p:nvPr/>
        </p:nvSpPr>
        <p:spPr>
          <a:xfrm>
            <a:off x="225287" y="195723"/>
            <a:ext cx="1160890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Task 1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 wizard has offered the wish to two people, draw both characters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973408-79E6-464F-AF66-D22A1364A6CE}"/>
              </a:ext>
            </a:extLst>
          </p:cNvPr>
          <p:cNvSpPr txBox="1"/>
          <p:nvPr/>
        </p:nvSpPr>
        <p:spPr>
          <a:xfrm>
            <a:off x="245165" y="1959790"/>
            <a:ext cx="11608904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Task 2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In pairs discuss: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Why don’t they take the wish?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What sort of people are they?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Why does the bag lady say that all wishes “let you down”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0698D9-C066-491F-9195-3F71B6E535DA}"/>
              </a:ext>
            </a:extLst>
          </p:cNvPr>
          <p:cNvSpPr txBox="1"/>
          <p:nvPr/>
        </p:nvSpPr>
        <p:spPr>
          <a:xfrm>
            <a:off x="214509" y="4985514"/>
            <a:ext cx="9341551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Task 3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Now add something to your picture to reflect how they feel about the wish.</a:t>
            </a:r>
          </a:p>
        </p:txBody>
      </p:sp>
      <p:pic>
        <p:nvPicPr>
          <p:cNvPr id="1026" name="Picture 2" descr="Homeless Bag Lady Pushing Her Shopping Cart - Royalty Free Clipart Picture">
            <a:extLst>
              <a:ext uri="{FF2B5EF4-FFF2-40B4-BE49-F238E27FC236}">
                <a16:creationId xmlns:a16="http://schemas.microsoft.com/office/drawing/2014/main" id="{447F3DAB-961E-42BC-B379-A4C1662B2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060" y="195979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ealthy Man With Limousine Cartoon Vector Clipart - FriendlyStock">
            <a:extLst>
              <a:ext uri="{FF2B5EF4-FFF2-40B4-BE49-F238E27FC236}">
                <a16:creationId xmlns:a16="http://schemas.microsoft.com/office/drawing/2014/main" id="{0569DED8-41F7-480C-9A46-CD38666FC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1275" y="4438053"/>
            <a:ext cx="2652308" cy="219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82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436BFD-7155-4433-8D56-CAE993FE2177}"/>
              </a:ext>
            </a:extLst>
          </p:cNvPr>
          <p:cNvSpPr txBox="1"/>
          <p:nvPr/>
        </p:nvSpPr>
        <p:spPr>
          <a:xfrm>
            <a:off x="5758417" y="168330"/>
            <a:ext cx="5000438" cy="2926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ea typeface="+mj-ea"/>
                <a:cs typeface="+mj-cs"/>
              </a:rPr>
              <a:t>Task 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dirty="0">
              <a:solidFill>
                <a:srgbClr val="000000"/>
              </a:solidFill>
              <a:latin typeface="Comic Sans MS" panose="030F0702030302020204" pitchFamily="66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ea typeface="+mj-ea"/>
                <a:cs typeface="+mj-cs"/>
              </a:rPr>
              <a:t>“Flashback to the moment in the bag lady’s life when she decided that “all wishes let you down”. What could have happened?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dirty="0">
              <a:solidFill>
                <a:srgbClr val="000000"/>
              </a:solidFill>
              <a:latin typeface="Comic Sans MS" panose="030F0702030302020204" pitchFamily="66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ea typeface="+mj-ea"/>
                <a:cs typeface="+mj-cs"/>
              </a:rPr>
              <a:t>Write a monologue explaining what happened. 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Butler Cartoon Humour Clip Art, PNG, 512x512px, Butler, Art, Artwork, Butler  English, Cartoon Download Free">
            <a:extLst>
              <a:ext uri="{FF2B5EF4-FFF2-40B4-BE49-F238E27FC236}">
                <a16:creationId xmlns:a16="http://schemas.microsoft.com/office/drawing/2014/main" id="{684F7A96-4845-4DA7-B114-4F9B096580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8" r="13397" b="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4C71E3-F3CC-44EF-A032-F6B4F9AD311A}"/>
              </a:ext>
            </a:extLst>
          </p:cNvPr>
          <p:cNvSpPr txBox="1"/>
          <p:nvPr/>
        </p:nvSpPr>
        <p:spPr>
          <a:xfrm>
            <a:off x="5800211" y="3262740"/>
            <a:ext cx="4977578" cy="3412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Task 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What do you think the rich man’s house looks like?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Draw a plan of his house, include any cars and staff that work there.</a:t>
            </a:r>
          </a:p>
        </p:txBody>
      </p:sp>
    </p:spTree>
    <p:extLst>
      <p:ext uri="{BB962C8B-B14F-4D97-AF65-F5344CB8AC3E}">
        <p14:creationId xmlns:p14="http://schemas.microsoft.com/office/powerpoint/2010/main" val="23421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Boakye</dc:creator>
  <cp:lastModifiedBy>Charlotte Boakye</cp:lastModifiedBy>
  <cp:revision>7</cp:revision>
  <dcterms:created xsi:type="dcterms:W3CDTF">2020-09-15T09:33:41Z</dcterms:created>
  <dcterms:modified xsi:type="dcterms:W3CDTF">2020-09-15T13:26:37Z</dcterms:modified>
</cp:coreProperties>
</file>