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72" d="100"/>
          <a:sy n="72" d="100"/>
        </p:scale>
        <p:origin x="4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57BF1-D4A8-471E-AE61-E5484C4FE842}" type="datetimeFigureOut">
              <a:rPr lang="en-GB" smtClean="0"/>
              <a:t>15/09/20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55856-D321-4030-A287-5B00CFB68B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597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57BF1-D4A8-471E-AE61-E5484C4FE842}" type="datetimeFigureOut">
              <a:rPr lang="en-GB" smtClean="0"/>
              <a:t>15/09/20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55856-D321-4030-A287-5B00CFB68B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084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57BF1-D4A8-471E-AE61-E5484C4FE842}" type="datetimeFigureOut">
              <a:rPr lang="en-GB" smtClean="0"/>
              <a:t>15/09/20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55856-D321-4030-A287-5B00CFB68B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1432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57BF1-D4A8-471E-AE61-E5484C4FE842}" type="datetimeFigureOut">
              <a:rPr lang="en-GB" smtClean="0"/>
              <a:t>15/09/20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55856-D321-4030-A287-5B00CFB68B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9620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57BF1-D4A8-471E-AE61-E5484C4FE842}" type="datetimeFigureOut">
              <a:rPr lang="en-GB" smtClean="0"/>
              <a:t>15/09/20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55856-D321-4030-A287-5B00CFB68B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8458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57BF1-D4A8-471E-AE61-E5484C4FE842}" type="datetimeFigureOut">
              <a:rPr lang="en-GB" smtClean="0"/>
              <a:t>15/09/20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55856-D321-4030-A287-5B00CFB68B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895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57BF1-D4A8-471E-AE61-E5484C4FE842}" type="datetimeFigureOut">
              <a:rPr lang="en-GB" smtClean="0"/>
              <a:t>15/09/20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55856-D321-4030-A287-5B00CFB68B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245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57BF1-D4A8-471E-AE61-E5484C4FE842}" type="datetimeFigureOut">
              <a:rPr lang="en-GB" smtClean="0"/>
              <a:t>15/09/20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55856-D321-4030-A287-5B00CFB68B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234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57BF1-D4A8-471E-AE61-E5484C4FE842}" type="datetimeFigureOut">
              <a:rPr lang="en-GB" smtClean="0"/>
              <a:t>15/09/20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55856-D321-4030-A287-5B00CFB68B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0328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57BF1-D4A8-471E-AE61-E5484C4FE842}" type="datetimeFigureOut">
              <a:rPr lang="en-GB" smtClean="0"/>
              <a:t>15/09/20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55856-D321-4030-A287-5B00CFB68B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1189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57BF1-D4A8-471E-AE61-E5484C4FE842}" type="datetimeFigureOut">
              <a:rPr lang="en-GB" smtClean="0"/>
              <a:t>15/09/20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55856-D321-4030-A287-5B00CFB68B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2816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57BF1-D4A8-471E-AE61-E5484C4FE842}" type="datetimeFigureOut">
              <a:rPr lang="en-GB" smtClean="0"/>
              <a:t>15/09/20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55856-D321-4030-A287-5B00CFB68B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2083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1075" y="1923393"/>
            <a:ext cx="1111469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u="sng" dirty="0">
                <a:solidFill>
                  <a:srgbClr val="7030A0"/>
                </a:solidFill>
                <a:latin typeface="Comic Sans MS" panose="030F0702030302020204" pitchFamily="66" charset="0"/>
              </a:rPr>
              <a:t>The Last Wish in the World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065" y="4466568"/>
            <a:ext cx="2581275" cy="177165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71C81BA-467F-4B9E-99EC-67D2A91CD254}"/>
              </a:ext>
            </a:extLst>
          </p:cNvPr>
          <p:cNvSpPr txBox="1"/>
          <p:nvPr/>
        </p:nvSpPr>
        <p:spPr>
          <a:xfrm>
            <a:off x="8070574" y="3604591"/>
            <a:ext cx="1762539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Lesson 1</a:t>
            </a:r>
          </a:p>
        </p:txBody>
      </p:sp>
    </p:spTree>
    <p:extLst>
      <p:ext uri="{BB962C8B-B14F-4D97-AF65-F5344CB8AC3E}">
        <p14:creationId xmlns:p14="http://schemas.microsoft.com/office/powerpoint/2010/main" val="845279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1855669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omic Sans MS" panose="030F0702030302020204" pitchFamily="66" charset="0"/>
              </a:rPr>
              <a:t>Task 1 -  Create a character who is one of the passers by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Name</a:t>
            </a:r>
          </a:p>
          <a:p>
            <a:r>
              <a:rPr lang="en-GB" sz="2800" dirty="0">
                <a:latin typeface="Comic Sans MS" panose="030F0702030302020204" pitchFamily="66" charset="0"/>
              </a:rPr>
              <a:t>Age</a:t>
            </a:r>
          </a:p>
          <a:p>
            <a:r>
              <a:rPr lang="en-GB" sz="2800" dirty="0">
                <a:latin typeface="Comic Sans MS" panose="030F0702030302020204" pitchFamily="66" charset="0"/>
              </a:rPr>
              <a:t>Picture</a:t>
            </a:r>
          </a:p>
          <a:p>
            <a:r>
              <a:rPr lang="en-GB" sz="2800" dirty="0">
                <a:latin typeface="Comic Sans MS" panose="030F0702030302020204" pitchFamily="66" charset="0"/>
              </a:rPr>
              <a:t>Where are they going?</a:t>
            </a:r>
          </a:p>
          <a:p>
            <a:r>
              <a:rPr lang="en-GB" sz="2800" dirty="0">
                <a:latin typeface="Comic Sans MS" panose="030F0702030302020204" pitchFamily="66" charset="0"/>
              </a:rPr>
              <a:t>Why are they in a hurry?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What is their job?</a:t>
            </a:r>
          </a:p>
          <a:p>
            <a:r>
              <a:rPr lang="en-GB" sz="2800" dirty="0">
                <a:latin typeface="Comic Sans MS" panose="030F0702030302020204" pitchFamily="66" charset="0"/>
              </a:rPr>
              <a:t>Do they like being in Skyscraper City?</a:t>
            </a:r>
          </a:p>
          <a:p>
            <a:r>
              <a:rPr lang="en-GB" sz="2800" dirty="0">
                <a:latin typeface="Comic Sans MS" panose="030F0702030302020204" pitchFamily="66" charset="0"/>
              </a:rPr>
              <a:t>Do they like their job?</a:t>
            </a:r>
          </a:p>
          <a:p>
            <a:r>
              <a:rPr lang="en-GB" sz="2800" dirty="0">
                <a:latin typeface="Comic Sans MS" panose="030F0702030302020204" pitchFamily="66" charset="0"/>
              </a:rPr>
              <a:t>What do they wish for?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9599" y="2175899"/>
            <a:ext cx="4174711" cy="430694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52611" y="1080523"/>
            <a:ext cx="2333733" cy="2450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9669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3421" y="362607"/>
            <a:ext cx="1174531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u="sng" dirty="0">
                <a:latin typeface="Comic Sans MS" panose="030F0702030302020204" pitchFamily="66" charset="0"/>
              </a:rPr>
              <a:t>Task 3 – </a:t>
            </a:r>
            <a:r>
              <a:rPr lang="en-GB" sz="2800" u="sng" dirty="0" err="1">
                <a:latin typeface="Comic Sans MS" panose="030F0702030302020204" pitchFamily="66" charset="0"/>
              </a:rPr>
              <a:t>Hotseat</a:t>
            </a:r>
            <a:r>
              <a:rPr lang="en-GB" sz="2800" u="sng" dirty="0">
                <a:latin typeface="Comic Sans MS" panose="030F0702030302020204" pitchFamily="66" charset="0"/>
              </a:rPr>
              <a:t>!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2800" dirty="0" err="1">
                <a:latin typeface="Comic Sans MS" panose="030F0702030302020204" pitchFamily="66" charset="0"/>
              </a:rPr>
              <a:t>Hotseat</a:t>
            </a:r>
            <a:r>
              <a:rPr lang="en-GB" sz="2800" dirty="0">
                <a:latin typeface="Comic Sans MS" panose="030F0702030302020204" pitchFamily="66" charset="0"/>
              </a:rPr>
              <a:t> another character, what else can you find out about them?</a:t>
            </a:r>
          </a:p>
          <a:p>
            <a:pPr marL="342900" indent="-342900">
              <a:buFont typeface="+mj-lt"/>
              <a:buAutoNum type="arabicPeriod"/>
            </a:pP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2. Add information about your character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2760" y="3271837"/>
            <a:ext cx="3100058" cy="310005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59045" y="362607"/>
            <a:ext cx="1710066" cy="1710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4282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7655" y="551793"/>
            <a:ext cx="1172954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Comic Sans MS" panose="030F0702030302020204" pitchFamily="66" charset="0"/>
              </a:rPr>
              <a:t>Task 3</a:t>
            </a:r>
          </a:p>
          <a:p>
            <a:endParaRPr lang="en-GB" sz="3600" dirty="0">
              <a:latin typeface="Comic Sans MS" panose="030F0702030302020204" pitchFamily="66" charset="0"/>
            </a:endParaRPr>
          </a:p>
          <a:p>
            <a:r>
              <a:rPr lang="en-GB" sz="3600" dirty="0">
                <a:latin typeface="Comic Sans MS" panose="030F0702030302020204" pitchFamily="66" charset="0"/>
              </a:rPr>
              <a:t>Draw a picture of the street with speech bubbles coming from the wizard and passers by.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9517" y="3474326"/>
            <a:ext cx="7472855" cy="294224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55266" y="3152863"/>
            <a:ext cx="2995451" cy="225526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238593" y="3878317"/>
            <a:ext cx="20495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>
                <a:latin typeface="Comic Sans MS" panose="030F0702030302020204" pitchFamily="66" charset="0"/>
              </a:rPr>
              <a:t>Moooooove</a:t>
            </a:r>
            <a:r>
              <a:rPr lang="en-GB" sz="2400" dirty="0">
                <a:latin typeface="Comic Sans MS" panose="030F0702030302020204" pitchFamily="66" charset="0"/>
              </a:rPr>
              <a:t> out the way!</a:t>
            </a:r>
          </a:p>
        </p:txBody>
      </p:sp>
    </p:spTree>
    <p:extLst>
      <p:ext uri="{BB962C8B-B14F-4D97-AF65-F5344CB8AC3E}">
        <p14:creationId xmlns:p14="http://schemas.microsoft.com/office/powerpoint/2010/main" val="42932078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110</Words>
  <Application>Microsoft Office PowerPoint</Application>
  <PresentationFormat>Widescreen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Charlotte Boakye</dc:creator>
  <cp:lastModifiedBy>Charlotte Boakye</cp:lastModifiedBy>
  <cp:revision>4</cp:revision>
  <dcterms:created xsi:type="dcterms:W3CDTF">2020-09-10T13:45:07Z</dcterms:created>
  <dcterms:modified xsi:type="dcterms:W3CDTF">2020-09-15T09:34:08Z</dcterms:modified>
</cp:coreProperties>
</file>