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80" autoAdjust="0"/>
  </p:normalViewPr>
  <p:slideViewPr>
    <p:cSldViewPr>
      <p:cViewPr>
        <p:scale>
          <a:sx n="66" d="100"/>
          <a:sy n="66" d="100"/>
        </p:scale>
        <p:origin x="-1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03965-803D-4CC7-8F57-39C0A64EB231}" type="datetimeFigureOut">
              <a:rPr lang="en-GB" smtClean="0"/>
              <a:pPr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98C9-E6C7-4EF1-897E-76784654C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23528" y="1196752"/>
            <a:ext cx="8568952" cy="3600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1143000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GB" sz="4400" b="1" u="sng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Computer System</a:t>
            </a:r>
            <a:endParaRPr lang="en-GB" sz="4400" b="1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556792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Input Devices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3419872" y="1556792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Processing Devices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419872" y="3429000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Storage Devices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6300192" y="1556792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Output Devices</a:t>
            </a:r>
            <a:endParaRPr lang="en-GB" sz="2800" dirty="0"/>
          </a:p>
        </p:txBody>
      </p:sp>
      <p:sp>
        <p:nvSpPr>
          <p:cNvPr id="8" name="Right Arrow 7"/>
          <p:cNvSpPr/>
          <p:nvPr/>
        </p:nvSpPr>
        <p:spPr>
          <a:xfrm>
            <a:off x="2843808" y="1916832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5796136" y="1916832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5400000">
            <a:off x="4788024" y="285293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16200000">
            <a:off x="4067944" y="285293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236296" y="4085225"/>
            <a:ext cx="102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Software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572" y="501317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Computer systems are made up from hardware and software.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Hardware devices come in four main types: input, output, processing and storage.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Software comes in two main types</a:t>
            </a:r>
            <a:r>
              <a:rPr lang="en-GB" sz="2000" smtClean="0"/>
              <a:t>: </a:t>
            </a:r>
            <a:r>
              <a:rPr lang="en-GB" sz="2000" smtClean="0"/>
              <a:t>Operating </a:t>
            </a:r>
            <a:r>
              <a:rPr lang="en-GB" sz="2000" dirty="0"/>
              <a:t>S</a:t>
            </a:r>
            <a:r>
              <a:rPr lang="en-GB" sz="2000" smtClean="0"/>
              <a:t>ystems </a:t>
            </a:r>
            <a:r>
              <a:rPr lang="en-GB" sz="2000" dirty="0" smtClean="0"/>
              <a:t>and applications.</a:t>
            </a:r>
            <a:endParaRPr lang="en-GB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77550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50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 Computer System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Computer System</dc:title>
  <dc:creator>jwhight</dc:creator>
  <cp:lastModifiedBy>jwhight</cp:lastModifiedBy>
  <cp:revision>61</cp:revision>
  <dcterms:created xsi:type="dcterms:W3CDTF">2012-07-10T13:24:55Z</dcterms:created>
  <dcterms:modified xsi:type="dcterms:W3CDTF">2014-09-16T09:56:41Z</dcterms:modified>
</cp:coreProperties>
</file>