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597"/>
            <a:ext cx="543814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10X </a:t>
            </a:r>
            <a:r>
              <a:rPr lang="en-GB" smtClean="0"/>
              <a:t>– 19/6/18 </a:t>
            </a:r>
            <a:r>
              <a:rPr lang="en-GB" dirty="0" smtClean="0"/>
              <a:t>10W </a:t>
            </a:r>
            <a:r>
              <a:rPr lang="en-GB" smtClean="0"/>
              <a:t>– 25/6/18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32072"/>
            <a:ext cx="1219200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make a lemon Meringue Pie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713295"/>
            <a:ext cx="11815012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Success criteria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	A short pastry (crisp), a rich, a sharp and beautifully set filling and a fluffy meringue topping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162262"/>
            <a:ext cx="11815012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Skills &amp; Techniques used-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1,2,5,6,7,8,9,12,13,17,18,19,20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Making pastry, zesting </a:t>
            </a:r>
            <a:r>
              <a:rPr lang="en-GB" sz="2800" smtClean="0"/>
              <a:t>citrus fruit, </a:t>
            </a:r>
            <a:r>
              <a:rPr lang="en-GB" sz="2800" dirty="0" smtClean="0"/>
              <a:t>blind baking, setting a filling, making a meringue &amp; testing for readiness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91" y="5187526"/>
            <a:ext cx="3063008" cy="16704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042117"/>
            <a:ext cx="8642357" cy="18158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Science involved-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Coagulation of eggs to set the filling, yolk adds colour to the filling, aeration of whisked whites to create structure to meringue.</a:t>
            </a: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/>
              <a:t>Food Preparation &amp; Nutrition – Butter, Oil, Sugar </a:t>
            </a:r>
            <a:r>
              <a:rPr lang="en-GB" sz="2800"/>
              <a:t>&amp; Syrup – lesson 7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090" y="656136"/>
            <a:ext cx="119149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Ensure your skills chart is up-to-date along with your dish evaluations.</a:t>
            </a:r>
          </a:p>
          <a:p>
            <a:endParaRPr lang="en-GB" sz="2800" dirty="0"/>
          </a:p>
          <a:p>
            <a:r>
              <a:rPr lang="en-GB" sz="2800" dirty="0" smtClean="0"/>
              <a:t>If finished, ensure your work area is immaculate, then check to see if you have completed your homework.</a:t>
            </a:r>
          </a:p>
          <a:p>
            <a:endParaRPr lang="en-GB" sz="2800" dirty="0"/>
          </a:p>
          <a:p>
            <a:r>
              <a:rPr lang="en-GB" sz="2800" dirty="0" smtClean="0"/>
              <a:t>Ext. task 1 – read w/s BOM 4 and stick into your book.</a:t>
            </a:r>
          </a:p>
          <a:p>
            <a:endParaRPr lang="en-GB" sz="2800" dirty="0"/>
          </a:p>
          <a:p>
            <a:r>
              <a:rPr lang="en-GB" sz="2800" dirty="0" smtClean="0"/>
              <a:t>Ext. tasks 2 – complete w/s BOM 5 </a:t>
            </a:r>
            <a:r>
              <a:rPr lang="en-GB" sz="2800" smtClean="0"/>
              <a:t>and stick into your book.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b="1" u="sng" dirty="0" smtClean="0"/>
              <a:t>A reminder – catch-up club will be in here on Wednesday 3.00 – 4.15. </a:t>
            </a:r>
          </a:p>
          <a:p>
            <a:endParaRPr lang="en-GB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97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2718</TotalTime>
  <Words>175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271</cp:revision>
  <cp:lastPrinted>2018-04-19T10:56:36Z</cp:lastPrinted>
  <dcterms:created xsi:type="dcterms:W3CDTF">2017-02-01T08:33:25Z</dcterms:created>
  <dcterms:modified xsi:type="dcterms:W3CDTF">2021-03-01T17:51:19Z</dcterms:modified>
</cp:coreProperties>
</file>