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Demonstrate pie on Wednesday. Students to take notes and write a time plan.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54230"/>
            <a:ext cx="12192001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222222"/>
                </a:solidFill>
                <a:latin typeface="Segoe Print" panose="02000600000000000000" pitchFamily="2" charset="0"/>
              </a:rPr>
              <a:t> </a:t>
            </a:r>
            <a:r>
              <a:rPr lang="en-GB" sz="2800" dirty="0" smtClean="0">
                <a:solidFill>
                  <a:srgbClr val="222222"/>
                </a:solidFill>
                <a:latin typeface="Segoe Print" panose="02000600000000000000" pitchFamily="2" charset="0"/>
              </a:rPr>
              <a:t>Practical chicken, bacon and leek pie with shortcrust pastry</a:t>
            </a: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30962"/>
              </p:ext>
            </p:extLst>
          </p:nvPr>
        </p:nvGraphicFramePr>
        <p:xfrm>
          <a:off x="1" y="665784"/>
          <a:ext cx="12191999" cy="619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940">
                  <a:extLst>
                    <a:ext uri="{9D8B030D-6E8A-4147-A177-3AD203B41FA5}">
                      <a16:colId xmlns="" xmlns:a16="http://schemas.microsoft.com/office/drawing/2014/main" val="2191335352"/>
                    </a:ext>
                  </a:extLst>
                </a:gridCol>
                <a:gridCol w="8269879">
                  <a:extLst>
                    <a:ext uri="{9D8B030D-6E8A-4147-A177-3AD203B41FA5}">
                      <a16:colId xmlns="" xmlns:a16="http://schemas.microsoft.com/office/drawing/2014/main" val="1590582569"/>
                    </a:ext>
                  </a:extLst>
                </a:gridCol>
                <a:gridCol w="2840180">
                  <a:extLst>
                    <a:ext uri="{9D8B030D-6E8A-4147-A177-3AD203B41FA5}">
                      <a16:colId xmlns="" xmlns:a16="http://schemas.microsoft.com/office/drawing/2014/main" val="2412741390"/>
                    </a:ext>
                  </a:extLst>
                </a:gridCol>
              </a:tblGrid>
              <a:tr h="574450">
                <a:tc>
                  <a:txBody>
                    <a:bodyPr/>
                    <a:lstStyle/>
                    <a:p>
                      <a:r>
                        <a:rPr lang="en-GB" dirty="0" smtClean="0"/>
                        <a:t>Time (in mins)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Activity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Health &amp; safety points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5093173"/>
                  </a:ext>
                </a:extLst>
              </a:tr>
              <a:tr h="1559221">
                <a:tc>
                  <a:txBody>
                    <a:bodyPr/>
                    <a:lstStyle/>
                    <a:p>
                      <a:r>
                        <a:rPr lang="en-GB" dirty="0" smtClean="0"/>
                        <a:t>10.00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Mis-en-place – you</a:t>
                      </a:r>
                      <a:r>
                        <a:rPr lang="en-GB" baseline="0" dirty="0" smtClean="0"/>
                        <a:t> will need to get the following equipment – </a:t>
                      </a:r>
                    </a:p>
                    <a:p>
                      <a:r>
                        <a:rPr lang="en-GB" baseline="0" dirty="0" smtClean="0"/>
                        <a:t>Oven proof pie                             dish medium saucepan </a:t>
                      </a:r>
                    </a:p>
                    <a:p>
                      <a:r>
                        <a:rPr lang="en-GB" baseline="0" dirty="0" smtClean="0"/>
                        <a:t>White and red boards                   Sharp knife</a:t>
                      </a:r>
                    </a:p>
                    <a:p>
                      <a:r>
                        <a:rPr lang="en-GB" baseline="0" dirty="0" smtClean="0"/>
                        <a:t>Jug                                              Small bowl and pastry brush for egg glaze</a:t>
                      </a:r>
                    </a:p>
                    <a:p>
                      <a:r>
                        <a:rPr lang="en-GB" baseline="0" dirty="0" smtClean="0"/>
                        <a:t>Flour shaker                                 Rolling pin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Ensure your work area is clean before you start.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Bacon and chicken to be kept in fridge until needed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0246012"/>
                  </a:ext>
                </a:extLst>
              </a:tr>
              <a:tr h="574450">
                <a:tc>
                  <a:txBody>
                    <a:bodyPr/>
                    <a:lstStyle/>
                    <a:p>
                      <a:r>
                        <a:rPr lang="en-GB" dirty="0" smtClean="0"/>
                        <a:t>10.00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Make pastry. Rub fat into flour until it resembles breadcrumbs. Add a little water and mix to a dough. Place</a:t>
                      </a:r>
                      <a:r>
                        <a:rPr lang="en-GB" baseline="0" dirty="0" smtClean="0"/>
                        <a:t> in fridge while you make filling.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9607393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r>
                        <a:rPr lang="en-GB" dirty="0" smtClean="0"/>
                        <a:t>2.00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Boil kettle for stock. Add to stock cube (in jug) and stir until dissolved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4020687"/>
                  </a:ext>
                </a:extLst>
              </a:tr>
              <a:tr h="574450">
                <a:tc>
                  <a:txBody>
                    <a:bodyPr/>
                    <a:lstStyle/>
                    <a:p>
                      <a:r>
                        <a:rPr lang="en-GB" dirty="0" smtClean="0"/>
                        <a:t>10.00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 a little oil into the saucepan and gently fry the onion, leek and bacon (if not pre-cooked)</a:t>
                      </a:r>
                      <a:r>
                        <a:rPr lang="en-GB" baseline="0" dirty="0" smtClean="0"/>
                        <a:t> until the onion is translucent. Add the garlic and continue to cook for another minute.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 careful of fat spitting.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5654218"/>
                  </a:ext>
                </a:extLst>
              </a:tr>
              <a:tr h="1066835">
                <a:tc>
                  <a:txBody>
                    <a:bodyPr/>
                    <a:lstStyle/>
                    <a:p>
                      <a:r>
                        <a:rPr lang="en-GB" dirty="0" smtClean="0"/>
                        <a:t>10 – 20.00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 butter to cooked vegetables. Once melted add the flour and cook for a minute.</a:t>
                      </a:r>
                      <a:r>
                        <a:rPr lang="en-GB" baseline="0" dirty="0" smtClean="0"/>
                        <a:t> Add the stock and milk and gradually bring to the boil until gelatinisation has taken place. Add the diced, cooked chicken and the cream.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3263953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r>
                        <a:rPr lang="en-GB" dirty="0" smtClean="0"/>
                        <a:t>10.00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Roll out the pastry and use to line your pie dish. Keep some back for the top.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0768562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r>
                        <a:rPr lang="en-GB" dirty="0" smtClean="0"/>
                        <a:t>5.00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Trim</a:t>
                      </a:r>
                      <a:r>
                        <a:rPr lang="en-GB" baseline="0" dirty="0" smtClean="0"/>
                        <a:t> the edges of the pie and glaze with egg. Cook in a preheated oven for 20-30 minutes until golden brown.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692508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506" y="4776537"/>
            <a:ext cx="3021494" cy="24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Food Preparation &amp; </a:t>
            </a:r>
            <a:r>
              <a:rPr lang="en-GB" dirty="0" smtClean="0"/>
              <a:t>Nutrition -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4182" y="831273"/>
            <a:ext cx="1119447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Once you have finished cooking and I have checked your utensils, please get out text books and answer  the following questions (you must write the questions out first):</a:t>
            </a:r>
          </a:p>
          <a:p>
            <a:endParaRPr lang="en-GB" dirty="0"/>
          </a:p>
          <a:p>
            <a:r>
              <a:rPr lang="en-GB" dirty="0" smtClean="0"/>
              <a:t>What is the name of the field that rice is grown in?</a:t>
            </a:r>
          </a:p>
          <a:p>
            <a:endParaRPr lang="en-GB" dirty="0"/>
          </a:p>
          <a:p>
            <a:r>
              <a:rPr lang="en-GB" dirty="0" smtClean="0"/>
              <a:t>Rice is a staple food in which countries?</a:t>
            </a:r>
          </a:p>
          <a:p>
            <a:endParaRPr lang="en-GB" dirty="0"/>
          </a:p>
          <a:p>
            <a:r>
              <a:rPr lang="en-GB" dirty="0" smtClean="0"/>
              <a:t>Describe the primary processing of rice using the following terms, threshing, screening, drying, cleaning and grading.</a:t>
            </a:r>
          </a:p>
          <a:p>
            <a:endParaRPr lang="en-GB" dirty="0"/>
          </a:p>
          <a:p>
            <a:r>
              <a:rPr lang="en-GB" dirty="0" smtClean="0"/>
              <a:t>What is removed from brown rice to make it white rice?</a:t>
            </a:r>
          </a:p>
          <a:p>
            <a:endParaRPr lang="en-GB" dirty="0"/>
          </a:p>
          <a:p>
            <a:r>
              <a:rPr lang="en-GB" dirty="0" smtClean="0"/>
              <a:t>List 3 varieties of rice.</a:t>
            </a:r>
          </a:p>
          <a:p>
            <a:endParaRPr lang="en-GB" dirty="0"/>
          </a:p>
          <a:p>
            <a:r>
              <a:rPr lang="en-GB" dirty="0" smtClean="0"/>
              <a:t>What is the name of rice most often used to make risotto?</a:t>
            </a:r>
          </a:p>
          <a:p>
            <a:endParaRPr lang="en-GB" dirty="0"/>
          </a:p>
          <a:p>
            <a:r>
              <a:rPr lang="en-GB" dirty="0" smtClean="0"/>
              <a:t>Give 5 examples of products obtained from the secondary processing of rice.</a:t>
            </a:r>
          </a:p>
          <a:p>
            <a:endParaRPr lang="en-GB" dirty="0"/>
          </a:p>
          <a:p>
            <a:r>
              <a:rPr lang="en-GB" dirty="0" smtClean="0"/>
              <a:t>What is </a:t>
            </a:r>
            <a:r>
              <a:rPr lang="en-GB" dirty="0" err="1" smtClean="0"/>
              <a:t>Beri</a:t>
            </a:r>
            <a:r>
              <a:rPr lang="en-GB" dirty="0" smtClean="0"/>
              <a:t> </a:t>
            </a:r>
            <a:r>
              <a:rPr lang="en-GB" dirty="0" err="1" smtClean="0"/>
              <a:t>beri</a:t>
            </a:r>
            <a:r>
              <a:rPr lang="en-GB" smtClean="0"/>
              <a:t>?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6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2484</TotalTime>
  <Words>408</Words>
  <Application>Microsoft Office PowerPoint</Application>
  <PresentationFormat>Widescreen</PresentationFormat>
  <Paragraphs>45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Print</vt:lpstr>
      <vt:lpstr>Trebuchet MS</vt:lpstr>
      <vt:lpstr>Wingdings 3</vt:lpstr>
      <vt:lpstr>Facet</vt:lpstr>
      <vt:lpstr>PowerPoint Presentation</vt:lpstr>
      <vt:lpstr>Food Preparation &amp; Nutrition - Cereals    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227</cp:revision>
  <cp:lastPrinted>2018-03-13T12:05:28Z</cp:lastPrinted>
  <dcterms:created xsi:type="dcterms:W3CDTF">2017-02-01T08:33:25Z</dcterms:created>
  <dcterms:modified xsi:type="dcterms:W3CDTF">2021-03-01T17:27:44Z</dcterms:modified>
</cp:coreProperties>
</file>