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6597"/>
            <a:ext cx="533527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710"/>
            <a:ext cx="2889938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10X </a:t>
            </a:r>
            <a:r>
              <a:rPr lang="en-GB" smtClean="0"/>
              <a:t>– 19/6/18 </a:t>
            </a:r>
            <a:r>
              <a:rPr lang="en-GB" dirty="0" smtClean="0"/>
              <a:t>10W </a:t>
            </a:r>
            <a:r>
              <a:rPr lang="en-GB" smtClean="0"/>
              <a:t>– 25/6/18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pQuZX5MVsI&amp;saf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32072"/>
            <a:ext cx="1219200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make potato salad with home </a:t>
            </a:r>
            <a:r>
              <a:rPr lang="en-GB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made mayonnaise</a:t>
            </a: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" y="1830726"/>
            <a:ext cx="11815012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Success criteria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	A creamy and rich mayonnaise, uniformly cubed potatoes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1" y="3110187"/>
            <a:ext cx="11815012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Skills &amp; Techniques used-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2,5,6,8,9,13,19,20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Making an emulsification, knife skills, separating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Eggs, </a:t>
            </a:r>
            <a:endParaRPr lang="en-GB" sz="2800" dirty="0"/>
          </a:p>
        </p:txBody>
      </p:sp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743" y="4390310"/>
            <a:ext cx="3546871" cy="23664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278582"/>
            <a:ext cx="8642357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Science involved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 lecithin in the eggs stabilises the mayonnaise and stops it from splitting.</a:t>
            </a:r>
            <a:endParaRPr lang="en-GB" sz="2800" dirty="0"/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 smtClean="0"/>
              <a:t>Food Preparation &amp; Nutrition – Butter, Oil, Sugar &amp; Syrup – lesson 5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090" y="656136"/>
            <a:ext cx="119149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Ensure your skills chart is up-to-date along with your dish evaluations.</a:t>
            </a:r>
          </a:p>
          <a:p>
            <a:endParaRPr lang="en-GB" sz="2800" dirty="0"/>
          </a:p>
          <a:p>
            <a:r>
              <a:rPr lang="en-GB" sz="2800" dirty="0" smtClean="0"/>
              <a:t>If finished, ensure your work area is immaculate, then check to see if you have completed your homework.</a:t>
            </a:r>
          </a:p>
          <a:p>
            <a:endParaRPr lang="en-GB" sz="2800" dirty="0"/>
          </a:p>
          <a:p>
            <a:r>
              <a:rPr lang="en-GB" sz="2800" dirty="0" smtClean="0"/>
              <a:t>Ext. task 1 – read w/s BOM 1 (parts 1 &amp; 2).</a:t>
            </a:r>
          </a:p>
          <a:p>
            <a:endParaRPr lang="en-GB" sz="2800" dirty="0"/>
          </a:p>
          <a:p>
            <a:r>
              <a:rPr lang="en-GB" sz="2800" dirty="0" smtClean="0"/>
              <a:t>Ext. tasks 2 – complete w/s BOM 3</a:t>
            </a:r>
          </a:p>
          <a:p>
            <a:endParaRPr lang="en-GB" sz="2800" dirty="0" smtClean="0"/>
          </a:p>
          <a:p>
            <a:r>
              <a:rPr lang="en-GB" sz="2800" b="1" u="sng" dirty="0" smtClean="0"/>
              <a:t>A reminder – catch-up club will be in here on Wednesday 3.00 – 4.15. </a:t>
            </a:r>
          </a:p>
          <a:p>
            <a:endParaRPr lang="en-GB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97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2702</TotalTime>
  <Words>149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265</cp:revision>
  <cp:lastPrinted>2018-06-04T12:08:22Z</cp:lastPrinted>
  <dcterms:created xsi:type="dcterms:W3CDTF">2017-02-01T08:33:25Z</dcterms:created>
  <dcterms:modified xsi:type="dcterms:W3CDTF">2021-03-01T17:52:02Z</dcterms:modified>
</cp:coreProperties>
</file>