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2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5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5664C-9587-4A09-A692-31F96326FB76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710"/>
            <a:ext cx="2945659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710"/>
            <a:ext cx="2945659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3E26B-C456-46DD-A046-8C22E99255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684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79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AAA45-0600-4D27-9634-10262BCFFA8A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6597"/>
            <a:ext cx="5438140" cy="39100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710"/>
            <a:ext cx="2945659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710"/>
            <a:ext cx="2945659" cy="497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FDB9D-0990-4EC5-85C3-43A600987B8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63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10X </a:t>
            </a:r>
            <a:r>
              <a:rPr lang="en-GB" smtClean="0"/>
              <a:t>– 19/6/18 </a:t>
            </a:r>
            <a:r>
              <a:rPr lang="en-GB" dirty="0" smtClean="0"/>
              <a:t>10W </a:t>
            </a:r>
            <a:r>
              <a:rPr lang="en-GB" smtClean="0"/>
              <a:t>– 25/6/18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FDB9D-0990-4EC5-85C3-43A600987B88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6520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32072"/>
            <a:ext cx="12192000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LO’s</a:t>
            </a:r>
          </a:p>
          <a:p>
            <a:pPr lvl="0"/>
            <a:r>
              <a:rPr lang="en-GB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To make Fresh Fruit Tarts with Crème </a:t>
            </a:r>
            <a:r>
              <a:rPr lang="en-GB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Patissière</a:t>
            </a:r>
            <a:endParaRPr lang="en-GB" sz="2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713295"/>
            <a:ext cx="11815012" cy="138499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Success criteria –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/>
              <a:t>	A short pastry (crisp), a light and creamy Crème </a:t>
            </a:r>
            <a:r>
              <a:rPr lang="en-GB" sz="2800" dirty="0" err="1" smtClean="0"/>
              <a:t>Patissèrie</a:t>
            </a:r>
            <a:r>
              <a:rPr lang="en-GB" sz="2800" dirty="0" smtClean="0"/>
              <a:t>, beautifully prepared fruit.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407" y="4209569"/>
            <a:ext cx="10764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301628"/>
            <a:ext cx="11815012" cy="18158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Skills &amp; Techniques used-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1,2,5,6,7,8,9,12,13,14,17,18,19,20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Making pastry, preparing fruit, simmering, baking, making a custard, testing for readiness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2855" y="4750724"/>
            <a:ext cx="2579144" cy="19343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5278582"/>
            <a:ext cx="9697453" cy="138499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Science involved-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Coagulation of eggs to set the filling, yolk adds colour to the filling, gelatinisation of flour to help set the filling</a:t>
            </a:r>
          </a:p>
        </p:txBody>
      </p:sp>
      <p:sp>
        <p:nvSpPr>
          <p:cNvPr id="10" name="Title 4"/>
          <p:cNvSpPr txBox="1">
            <a:spLocks/>
          </p:cNvSpPr>
          <p:nvPr/>
        </p:nvSpPr>
        <p:spPr>
          <a:xfrm>
            <a:off x="580352" y="121653"/>
            <a:ext cx="11611647" cy="7646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800" dirty="0" smtClean="0"/>
              <a:t>Food Preparation &amp; Nutrition – Butter, Oil, Sugar </a:t>
            </a:r>
            <a:r>
              <a:rPr lang="en-GB" sz="2800" smtClean="0"/>
              <a:t>&amp; Syrup – lesson 9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50260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7090" y="656136"/>
            <a:ext cx="1191490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Ensure your skills chart is up-to-date along with your dish evaluations.</a:t>
            </a:r>
          </a:p>
          <a:p>
            <a:endParaRPr lang="en-GB" sz="2800" dirty="0"/>
          </a:p>
          <a:p>
            <a:r>
              <a:rPr lang="en-GB" sz="2800" dirty="0" smtClean="0"/>
              <a:t>If finished, ensure your work area is immaculate, then check to see if you have completed your homework.</a:t>
            </a:r>
          </a:p>
          <a:p>
            <a:endParaRPr lang="en-GB" sz="2800" dirty="0"/>
          </a:p>
          <a:p>
            <a:r>
              <a:rPr lang="en-GB" sz="2800" dirty="0" smtClean="0"/>
              <a:t>Ext. task 1 – Start reading the chapter on p.335</a:t>
            </a:r>
          </a:p>
          <a:p>
            <a:endParaRPr lang="en-GB" sz="2800" dirty="0"/>
          </a:p>
          <a:p>
            <a:endParaRPr lang="en-GB" sz="2800" dirty="0" smtClean="0"/>
          </a:p>
          <a:p>
            <a:r>
              <a:rPr lang="en-GB" sz="2800" b="1" u="sng" dirty="0" smtClean="0"/>
              <a:t> </a:t>
            </a:r>
          </a:p>
          <a:p>
            <a:endParaRPr lang="en-GB" dirty="0"/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580352" y="121653"/>
            <a:ext cx="11611647" cy="76461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 smtClean="0"/>
              <a:t>Food Preparation &amp; Nutrition – Butter, Oil, Sugar &amp; Syrup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9748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2901</TotalTime>
  <Words>138</Words>
  <Application>Microsoft Office PowerPoint</Application>
  <PresentationFormat>Widescreen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 3</vt:lpstr>
      <vt:lpstr>Facet</vt:lpstr>
      <vt:lpstr>PowerPoint Presentation</vt:lpstr>
      <vt:lpstr>PowerPoint Presentation</vt:lpstr>
    </vt:vector>
  </TitlesOfParts>
  <Company>Lakers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 de Gay</dc:creator>
  <cp:lastModifiedBy>Lyn de-Gay</cp:lastModifiedBy>
  <cp:revision>271</cp:revision>
  <cp:lastPrinted>2018-04-19T10:56:36Z</cp:lastPrinted>
  <dcterms:created xsi:type="dcterms:W3CDTF">2017-02-01T08:33:25Z</dcterms:created>
  <dcterms:modified xsi:type="dcterms:W3CDTF">2021-03-01T17:50:34Z</dcterms:modified>
</cp:coreProperties>
</file>