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2" r:id="rId3"/>
    <p:sldId id="263" r:id="rId4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6597"/>
            <a:ext cx="5335270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10X – 12/6/18 10W – 17/6/18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378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206" y="593550"/>
            <a:ext cx="12192000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LO’s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make apple and blackberry Danish pastries using rough puff pastry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" y="1547657"/>
            <a:ext cx="12189795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Success criteria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You need to be able to see lumps of butter when folding the pastry.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The pastry must rest in the fridge before folding.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They must be in the oven </a:t>
            </a:r>
            <a:r>
              <a:rPr lang="en-GB" sz="2800" smtClean="0"/>
              <a:t>by 9.45 </a:t>
            </a:r>
            <a:r>
              <a:rPr lang="en-GB" sz="2800" dirty="0" smtClean="0"/>
              <a:t>at the latest. If not, cook them at home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675705"/>
            <a:ext cx="11815012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Skills &amp; Techniques used-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5,7,12,17,19,20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Rubbing in, making dough, folding dough, rolling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Out, stewing, slicing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473005"/>
            <a:ext cx="8642357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Science involved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Folding the dough traps air which, when heated, creates light and crispy layers of pastry.</a:t>
            </a:r>
            <a:endParaRPr lang="en-GB" sz="2800" dirty="0"/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dirty="0" smtClean="0"/>
              <a:t>Food Preparation &amp; Nutrition – Butter, Oil, Sugar </a:t>
            </a:r>
            <a:r>
              <a:rPr lang="en-GB" sz="2800" smtClean="0"/>
              <a:t>&amp; Syrup – lesson 3</a:t>
            </a: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274" y="3845207"/>
            <a:ext cx="3322521" cy="301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418136"/>
            <a:ext cx="1205345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When you have finished cooking, please go through your exercise books and ensure that all worksheets are glued or stapled in your books to keep them safe &amp; tidy.</a:t>
            </a:r>
          </a:p>
          <a:p>
            <a:r>
              <a:rPr lang="en-GB" sz="2800" dirty="0" smtClean="0"/>
              <a:t>Amend the recipes that are written on the inside front cover so that they now show all of the recipes that you have cooked. Mark them.</a:t>
            </a:r>
          </a:p>
          <a:p>
            <a:r>
              <a:rPr lang="en-GB" sz="2800" dirty="0" smtClean="0"/>
              <a:t>If there are any </a:t>
            </a:r>
            <a:r>
              <a:rPr lang="en-GB" sz="2800" dirty="0" err="1" smtClean="0"/>
              <a:t>homeworks</a:t>
            </a:r>
            <a:r>
              <a:rPr lang="en-GB" sz="2800" dirty="0" smtClean="0"/>
              <a:t> that you have missed (see me if you’re not sure) then please catch up with them.</a:t>
            </a:r>
          </a:p>
          <a:p>
            <a:endParaRPr lang="en-GB" sz="2800" dirty="0" smtClean="0"/>
          </a:p>
          <a:p>
            <a:endParaRPr lang="en-GB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974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193964" y="784357"/>
            <a:ext cx="10972800" cy="416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H/W – Due in Monday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18th June (Tuesday </a:t>
            </a:r>
            <a:r>
              <a:rPr lang="en-GB" sz="24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en-GB" sz="2400" baseline="30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4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June).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definitions for the following words and write them down.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Saturated fat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unsaturated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	hydrogenation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monounsaturated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Polyunsaturated fat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omega-3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omega-6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cholesterol	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sautéing	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smoke point		Nutritional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condiments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aeration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shortening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emulsion	plasticity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find the answers in the FPN book (or you could ‘Google’ them. Log in details for the interactive book – www.illuminate.digital/eduqasfood	Username SKINGS4 P/W STUDENT4.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831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2847</TotalTime>
  <Words>255</Words>
  <Application>Microsoft Office PowerPoint</Application>
  <PresentationFormat>Widescreen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262</cp:revision>
  <cp:lastPrinted>2018-06-04T12:07:13Z</cp:lastPrinted>
  <dcterms:created xsi:type="dcterms:W3CDTF">2017-02-01T08:33:25Z</dcterms:created>
  <dcterms:modified xsi:type="dcterms:W3CDTF">2021-03-01T17:49:35Z</dcterms:modified>
</cp:coreProperties>
</file>