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0" d="100"/>
          <a:sy n="60" d="100"/>
        </p:scale>
        <p:origin x="9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51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214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37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96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42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3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3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0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86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6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B487E-6B9D-4048-81F7-FBEC8794AA87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153C-1797-4569-9B8B-9E83012B7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3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7092"/>
            <a:ext cx="9329022" cy="1325563"/>
          </a:xfrm>
        </p:spPr>
        <p:txBody>
          <a:bodyPr/>
          <a:lstStyle/>
          <a:p>
            <a:r>
              <a:rPr lang="en-GB" dirty="0" smtClean="0"/>
              <a:t>Mexican day of the dead vocabulary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469" y="1462655"/>
            <a:ext cx="7886700" cy="4351338"/>
          </a:xfrm>
        </p:spPr>
        <p:txBody>
          <a:bodyPr/>
          <a:lstStyle/>
          <a:p>
            <a:r>
              <a:rPr lang="en-GB" dirty="0" smtClean="0"/>
              <a:t>Find out what the following words and phrases mean. Write a paragraph about each one.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1" y="2713536"/>
            <a:ext cx="1941734" cy="1287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948" y="2713536"/>
            <a:ext cx="1961093" cy="1306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164" y="2713536"/>
            <a:ext cx="1933440" cy="1287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727" y="2713536"/>
            <a:ext cx="1933440" cy="1287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4899" t="12502" r="18090" b="17845"/>
          <a:stretch/>
        </p:blipFill>
        <p:spPr>
          <a:xfrm>
            <a:off x="152091" y="4383943"/>
            <a:ext cx="1941734" cy="13442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948" y="4418601"/>
            <a:ext cx="1966264" cy="1309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383943"/>
            <a:ext cx="1954604" cy="13018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9391" y="4364264"/>
            <a:ext cx="1959775" cy="130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4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an OFRENDA?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81376"/>
            <a:ext cx="7620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8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are LOS ANGELITOS?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4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CALACA mean?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01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CALAVERA?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37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is LA CATRINA?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97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FLOR DE MUERTO?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3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PAN DE MUERTO?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PAPEL PICADO?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28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67</Words>
  <Application>Microsoft Office PowerPoint</Application>
  <PresentationFormat>On-screen Show (4:3)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Mexican day of the dead vocabulary</vt:lpstr>
      <vt:lpstr>What is an OFRENDA?</vt:lpstr>
      <vt:lpstr>Who are LOS ANGELITOS?</vt:lpstr>
      <vt:lpstr>What does CALACA mean?</vt:lpstr>
      <vt:lpstr>What is a CALAVERA?</vt:lpstr>
      <vt:lpstr>Who is LA CATRINA?</vt:lpstr>
      <vt:lpstr>What is a FLOR DE MUERTO?</vt:lpstr>
      <vt:lpstr>What is PAN DE MUERTO?</vt:lpstr>
      <vt:lpstr>What is a PAPEL PICADO?</vt:lpstr>
    </vt:vector>
  </TitlesOfParts>
  <Company>Cirencester Kingshill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Vine</dc:creator>
  <cp:lastModifiedBy>Ruth Vine</cp:lastModifiedBy>
  <cp:revision>4</cp:revision>
  <dcterms:created xsi:type="dcterms:W3CDTF">2021-03-03T09:49:19Z</dcterms:created>
  <dcterms:modified xsi:type="dcterms:W3CDTF">2021-03-03T11:16:25Z</dcterms:modified>
</cp:coreProperties>
</file>