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60B0-A9D0-4CB4-A647-355AFE053378}" type="datetimeFigureOut">
              <a:rPr lang="en-GB" smtClean="0"/>
              <a:t>09/03/21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0FF5-69A5-4B79-BB7D-F9F828124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51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60B0-A9D0-4CB4-A647-355AFE053378}" type="datetimeFigureOut">
              <a:rPr lang="en-GB" smtClean="0"/>
              <a:t>09/03/21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0FF5-69A5-4B79-BB7D-F9F828124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48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60B0-A9D0-4CB4-A647-355AFE053378}" type="datetimeFigureOut">
              <a:rPr lang="en-GB" smtClean="0"/>
              <a:t>09/03/21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0FF5-69A5-4B79-BB7D-F9F828124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814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60B0-A9D0-4CB4-A647-355AFE053378}" type="datetimeFigureOut">
              <a:rPr lang="en-GB" smtClean="0"/>
              <a:t>09/03/21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0FF5-69A5-4B79-BB7D-F9F828124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775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60B0-A9D0-4CB4-A647-355AFE053378}" type="datetimeFigureOut">
              <a:rPr lang="en-GB" smtClean="0"/>
              <a:t>09/03/21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0FF5-69A5-4B79-BB7D-F9F828124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550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60B0-A9D0-4CB4-A647-355AFE053378}" type="datetimeFigureOut">
              <a:rPr lang="en-GB" smtClean="0"/>
              <a:t>09/03/21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0FF5-69A5-4B79-BB7D-F9F828124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695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60B0-A9D0-4CB4-A647-355AFE053378}" type="datetimeFigureOut">
              <a:rPr lang="en-GB" smtClean="0"/>
              <a:t>09/03/21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0FF5-69A5-4B79-BB7D-F9F828124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654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60B0-A9D0-4CB4-A647-355AFE053378}" type="datetimeFigureOut">
              <a:rPr lang="en-GB" smtClean="0"/>
              <a:t>09/03/21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0FF5-69A5-4B79-BB7D-F9F828124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421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60B0-A9D0-4CB4-A647-355AFE053378}" type="datetimeFigureOut">
              <a:rPr lang="en-GB" smtClean="0"/>
              <a:t>09/03/21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0FF5-69A5-4B79-BB7D-F9F828124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69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60B0-A9D0-4CB4-A647-355AFE053378}" type="datetimeFigureOut">
              <a:rPr lang="en-GB" smtClean="0"/>
              <a:t>09/03/21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0FF5-69A5-4B79-BB7D-F9F828124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008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60B0-A9D0-4CB4-A647-355AFE053378}" type="datetimeFigureOut">
              <a:rPr lang="en-GB" smtClean="0"/>
              <a:t>09/03/21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0FF5-69A5-4B79-BB7D-F9F828124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32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60B0-A9D0-4CB4-A647-355AFE053378}" type="datetimeFigureOut">
              <a:rPr lang="en-GB" smtClean="0"/>
              <a:t>09/03/21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80FF5-69A5-4B79-BB7D-F9F828124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49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_sSawpU81c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sT6-5YFpuj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9178" y="-43043"/>
            <a:ext cx="9439833" cy="1325563"/>
          </a:xfrm>
        </p:spPr>
        <p:txBody>
          <a:bodyPr/>
          <a:lstStyle/>
          <a:p>
            <a:r>
              <a:rPr lang="en-GB" dirty="0" smtClean="0"/>
              <a:t>Mexican Day of the </a:t>
            </a:r>
            <a:r>
              <a:rPr lang="en-GB" dirty="0" err="1" smtClean="0"/>
              <a:t>dead:Lesson</a:t>
            </a:r>
            <a:r>
              <a:rPr lang="en-GB" dirty="0" smtClean="0"/>
              <a:t> 3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2814" y="1078519"/>
            <a:ext cx="7886700" cy="4351338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https://www.youtube.com/watch?v=_sSawpU81cI</a:t>
            </a:r>
            <a:endParaRPr lang="en-GB" dirty="0"/>
          </a:p>
          <a:p>
            <a:r>
              <a:rPr lang="en-GB" dirty="0" smtClean="0"/>
              <a:t>Watch this clip all about Mexican day of the dead.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117" y="3063770"/>
            <a:ext cx="2871855" cy="36562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4824" r="12543"/>
          <a:stretch/>
        </p:blipFill>
        <p:spPr>
          <a:xfrm>
            <a:off x="166583" y="3201702"/>
            <a:ext cx="2555467" cy="35183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9178" y="2181365"/>
            <a:ext cx="8895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Trace one of the designs onto an A4 page in your sketchbook, colour carefully using contrasting/complementary colours. If you prefer you can draw your own design and trace it 3 times to repeat the image.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8379" y="3344614"/>
            <a:ext cx="2912409" cy="29178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72552" y="6350736"/>
            <a:ext cx="315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Andy Warhol “Marilyn Monroe”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773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47" y="0"/>
            <a:ext cx="2141444" cy="56720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Lesson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4423"/>
            <a:ext cx="8425703" cy="4805363"/>
          </a:xfrm>
        </p:spPr>
        <p:txBody>
          <a:bodyPr/>
          <a:lstStyle/>
          <a:p>
            <a:r>
              <a:rPr lang="en-GB" dirty="0" smtClean="0"/>
              <a:t>Watch you tube clip about </a:t>
            </a:r>
            <a:r>
              <a:rPr lang="en-GB" dirty="0" err="1" smtClean="0"/>
              <a:t>Papel</a:t>
            </a:r>
            <a:r>
              <a:rPr lang="en-GB" dirty="0" smtClean="0"/>
              <a:t> </a:t>
            </a:r>
            <a:r>
              <a:rPr lang="en-GB" dirty="0" err="1" smtClean="0"/>
              <a:t>Picados</a:t>
            </a:r>
            <a:endParaRPr lang="en-GB" dirty="0" smtClean="0"/>
          </a:p>
          <a:p>
            <a:r>
              <a:rPr lang="en-GB" dirty="0">
                <a:hlinkClick r:id="rId2"/>
              </a:rPr>
              <a:t>https://www.youtube.com/watch?v=sT6-5YFpujg</a:t>
            </a:r>
            <a:endParaRPr lang="en-GB" dirty="0"/>
          </a:p>
          <a:p>
            <a:r>
              <a:rPr lang="en-GB" dirty="0" smtClean="0"/>
              <a:t>Extension task for those who have finished Pop art colouring task. </a:t>
            </a:r>
          </a:p>
          <a:p>
            <a:r>
              <a:rPr lang="en-GB" dirty="0" smtClean="0"/>
              <a:t>Create 3 </a:t>
            </a:r>
            <a:r>
              <a:rPr lang="en-GB" dirty="0" err="1" smtClean="0"/>
              <a:t>Papel</a:t>
            </a:r>
            <a:r>
              <a:rPr lang="en-GB" dirty="0" smtClean="0"/>
              <a:t> </a:t>
            </a:r>
            <a:r>
              <a:rPr lang="en-GB" dirty="0" err="1" smtClean="0"/>
              <a:t>picados</a:t>
            </a:r>
            <a:r>
              <a:rPr lang="en-GB" dirty="0" smtClean="0"/>
              <a:t> try to create different designs by folding your paper in a variety of ways.</a:t>
            </a:r>
          </a:p>
          <a:p>
            <a:r>
              <a:rPr lang="en-GB" dirty="0" smtClean="0"/>
              <a:t>Use a template if you really struggle.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6732" b="17255"/>
          <a:stretch/>
        </p:blipFill>
        <p:spPr>
          <a:xfrm>
            <a:off x="695580" y="4298856"/>
            <a:ext cx="3517271" cy="2321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8956" y="3953436"/>
            <a:ext cx="3676747" cy="270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1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5 &amp; 6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294" y="1272988"/>
            <a:ext cx="8336056" cy="490397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Skeleton puppet</a:t>
            </a:r>
          </a:p>
          <a:p>
            <a:r>
              <a:rPr lang="en-GB" dirty="0" smtClean="0"/>
              <a:t>Trace your choice of Skeleton onto white cartridge paper make sure that you trace all the bones!</a:t>
            </a:r>
          </a:p>
          <a:p>
            <a:r>
              <a:rPr lang="en-GB" dirty="0" smtClean="0"/>
              <a:t>Decorate the bones with day of the dead patterns or dress you skeleton in clothes…what kind of character will it be??? 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549" y="3524250"/>
            <a:ext cx="2352675" cy="3333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394" y="3724975"/>
            <a:ext cx="1761897" cy="30970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94" y="4066743"/>
            <a:ext cx="2381250" cy="2667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79826" y="3974471"/>
            <a:ext cx="1667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Give it accessories and clothing.</a:t>
            </a:r>
          </a:p>
          <a:p>
            <a:r>
              <a:rPr lang="en-GB" sz="2400" dirty="0" smtClean="0"/>
              <a:t>Use colour.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7864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365" r="12343"/>
          <a:stretch/>
        </p:blipFill>
        <p:spPr>
          <a:xfrm rot="16200000">
            <a:off x="1288703" y="-696982"/>
            <a:ext cx="6562112" cy="818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2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17" r="1168" b="3594"/>
          <a:stretch/>
        </p:blipFill>
        <p:spPr>
          <a:xfrm rot="16200000">
            <a:off x="1199051" y="-957270"/>
            <a:ext cx="6799153" cy="871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26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970" y="2609075"/>
            <a:ext cx="3260399" cy="4248925"/>
          </a:xfrm>
          <a:prstGeom prst="rect">
            <a:avLst/>
          </a:prstGeom>
        </p:spPr>
      </p:pic>
      <p:pic>
        <p:nvPicPr>
          <p:cNvPr id="1026" name="Picture 2" descr="Image result for mexican day of the dead animal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" b="11989"/>
          <a:stretch/>
        </p:blipFill>
        <p:spPr bwMode="auto">
          <a:xfrm>
            <a:off x="2671345" y="2319043"/>
            <a:ext cx="3141625" cy="161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5077" r="7571" b="4464"/>
          <a:stretch/>
        </p:blipFill>
        <p:spPr>
          <a:xfrm>
            <a:off x="55984" y="3120184"/>
            <a:ext cx="2738535" cy="37378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" t="3273" r="49185" b="36580"/>
          <a:stretch/>
        </p:blipFill>
        <p:spPr>
          <a:xfrm>
            <a:off x="2899487" y="3993502"/>
            <a:ext cx="2808515" cy="28644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2970" y="131115"/>
            <a:ext cx="3203180" cy="23667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421341"/>
            <a:ext cx="4392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Extension task:</a:t>
            </a:r>
          </a:p>
          <a:p>
            <a:r>
              <a:rPr lang="en-GB" dirty="0" smtClean="0"/>
              <a:t>Create a Day of the dead style animal skeleton of your choice. Research different ideas. Try to include colour patterns.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468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198</Words>
  <Application>Microsoft Office PowerPoint</Application>
  <PresentationFormat>On-screen Show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Mexican Day of the dead:Lesson 3</vt:lpstr>
      <vt:lpstr>Lesson 4</vt:lpstr>
      <vt:lpstr>Lesson 5 &amp; 6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Mexican Day of the dead:Lesson 3</dc:title>
  <dc:creator>Ruth Vine</dc:creator>
  <cp:lastModifiedBy>Ruth Vine</cp:lastModifiedBy>
  <cp:revision>7</cp:revision>
  <cp:lastPrinted>2021-03-09T10:48:44Z</cp:lastPrinted>
  <dcterms:created xsi:type="dcterms:W3CDTF">2021-03-09T09:18:09Z</dcterms:created>
  <dcterms:modified xsi:type="dcterms:W3CDTF">2021-03-09T10:52:15Z</dcterms:modified>
</cp:coreProperties>
</file>