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5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95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24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59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7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57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7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96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10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18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BA1F7-B96E-4B69-A410-47A9B94FC5F2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228B0-8A1A-4874-8E46-9B02448D0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98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2926" y="2137655"/>
            <a:ext cx="10515600" cy="1325563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Lesson 6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3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5600" y="0"/>
            <a:ext cx="90424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Task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You are to produce an information </a:t>
            </a:r>
            <a:r>
              <a:rPr lang="en-GB" sz="2000" dirty="0" smtClean="0">
                <a:latin typeface="Comic Sans MS" panose="030F0702030302020204" pitchFamily="66" charset="0"/>
              </a:rPr>
              <a:t>poster/leaflet </a:t>
            </a:r>
            <a:r>
              <a:rPr lang="en-GB" sz="2000" dirty="0">
                <a:latin typeface="Comic Sans MS" panose="030F0702030302020204" pitchFamily="66" charset="0"/>
              </a:rPr>
              <a:t>about Rastafarianism using </a:t>
            </a:r>
            <a:r>
              <a:rPr lang="en-GB" sz="2000" dirty="0" smtClean="0">
                <a:latin typeface="Comic Sans MS" panose="030F0702030302020204" pitchFamily="66" charset="0"/>
              </a:rPr>
              <a:t>everything you have learnt and the </a:t>
            </a:r>
            <a:r>
              <a:rPr lang="en-GB" sz="2000" dirty="0">
                <a:latin typeface="Comic Sans MS" panose="030F0702030302020204" pitchFamily="66" charset="0"/>
              </a:rPr>
              <a:t>information on the sheet.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Read through the information and decide which information you think is most important for people to know and understand about Rastafarianism. The design and layout of your </a:t>
            </a:r>
            <a:r>
              <a:rPr lang="en-GB" sz="2000" dirty="0" smtClean="0">
                <a:latin typeface="Comic Sans MS" panose="030F0702030302020204" pitchFamily="66" charset="0"/>
              </a:rPr>
              <a:t>poster/leaflet </a:t>
            </a:r>
            <a:r>
              <a:rPr lang="en-GB" sz="2000" dirty="0">
                <a:latin typeface="Comic Sans MS" panose="030F0702030302020204" pitchFamily="66" charset="0"/>
              </a:rPr>
              <a:t>is up to you.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You will produce your poster on a sheet of A3 </a:t>
            </a:r>
            <a:r>
              <a:rPr lang="en-GB" sz="2000" dirty="0" smtClean="0">
                <a:latin typeface="Comic Sans MS" panose="030F0702030302020204" pitchFamily="66" charset="0"/>
              </a:rPr>
              <a:t>paper, or A4 for a leaflet. </a:t>
            </a:r>
            <a:r>
              <a:rPr lang="en-GB" sz="2000" dirty="0">
                <a:latin typeface="Comic Sans MS" panose="030F0702030302020204" pitchFamily="66" charset="0"/>
              </a:rPr>
              <a:t>You may wish to use the colours in your poster design which are gold, red, green and black.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u="sng" dirty="0">
                <a:latin typeface="Comic Sans MS" panose="030F0702030302020204" pitchFamily="66" charset="0"/>
              </a:rPr>
              <a:t>Choose either: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Diet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Smoking/reasoning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Appearance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Language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Education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Music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3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106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Lesson 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</dc:title>
  <dc:creator>Charlotte Boakye</dc:creator>
  <cp:lastModifiedBy>Charlotte Boakye</cp:lastModifiedBy>
  <cp:revision>3</cp:revision>
  <dcterms:created xsi:type="dcterms:W3CDTF">2021-04-18T19:07:05Z</dcterms:created>
  <dcterms:modified xsi:type="dcterms:W3CDTF">2021-04-19T09:23:53Z</dcterms:modified>
</cp:coreProperties>
</file>