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8695-05A1-493A-8DE4-C7E1DBF148C2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E2E39-B8DF-459A-B085-7FE387DBB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71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8695-05A1-493A-8DE4-C7E1DBF148C2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E2E39-B8DF-459A-B085-7FE387DBB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234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8695-05A1-493A-8DE4-C7E1DBF148C2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E2E39-B8DF-459A-B085-7FE387DBB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63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8695-05A1-493A-8DE4-C7E1DBF148C2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E2E39-B8DF-459A-B085-7FE387DBB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4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8695-05A1-493A-8DE4-C7E1DBF148C2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E2E39-B8DF-459A-B085-7FE387DBB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443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8695-05A1-493A-8DE4-C7E1DBF148C2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E2E39-B8DF-459A-B085-7FE387DBB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435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8695-05A1-493A-8DE4-C7E1DBF148C2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E2E39-B8DF-459A-B085-7FE387DBB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67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8695-05A1-493A-8DE4-C7E1DBF148C2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E2E39-B8DF-459A-B085-7FE387DBB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65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8695-05A1-493A-8DE4-C7E1DBF148C2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E2E39-B8DF-459A-B085-7FE387DBB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329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8695-05A1-493A-8DE4-C7E1DBF148C2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E2E39-B8DF-459A-B085-7FE387DBB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39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8695-05A1-493A-8DE4-C7E1DBF148C2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E2E39-B8DF-459A-B085-7FE387DBB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928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B8695-05A1-493A-8DE4-C7E1DBF148C2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E2E39-B8DF-459A-B085-7FE387DBB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70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026" y="626212"/>
            <a:ext cx="4228968" cy="29791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9689" y="2873023"/>
            <a:ext cx="5249982" cy="3698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8409" y="437607"/>
            <a:ext cx="3079297" cy="21692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058" y="3761300"/>
            <a:ext cx="3913736" cy="2757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21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osi.local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Richards</dc:creator>
  <cp:lastModifiedBy>Victoria Richards</cp:lastModifiedBy>
  <cp:revision>1</cp:revision>
  <dcterms:created xsi:type="dcterms:W3CDTF">2021-01-29T13:54:10Z</dcterms:created>
  <dcterms:modified xsi:type="dcterms:W3CDTF">2021-01-29T14:03:11Z</dcterms:modified>
</cp:coreProperties>
</file>