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794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0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71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917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589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12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362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4643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994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528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322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6E9F7-4055-484B-A85A-29914F25683F}" type="datetimeFigureOut">
              <a:rPr lang="en-GB" smtClean="0"/>
              <a:t>04/03/21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870BD-A90A-4470-866C-B11980E515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56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Food Collage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Year 8 Textiles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752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Collage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Collage is a form of art where an image or a design is made by sticking different materials or images together onto a backing. The collage could be made from recycled paper, images cut from magazines or photographs or bits of fabric.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Appliqué and quilting which are both textiles techniques where fabrics are stitched onto a background to make an image are quite similar to collage.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0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Nancy </a:t>
            </a:r>
            <a:r>
              <a:rPr lang="en-GB" u="sng" dirty="0" err="1" smtClean="0"/>
              <a:t>Standlee</a:t>
            </a:r>
            <a:endParaRPr lang="en-GB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566" y="1434352"/>
            <a:ext cx="3245505" cy="3231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0707" y="3644153"/>
            <a:ext cx="2321785" cy="3121728"/>
          </a:xfrm>
          <a:prstGeom prst="rect">
            <a:avLst/>
          </a:prstGeom>
        </p:spPr>
      </p:pic>
      <p:pic>
        <p:nvPicPr>
          <p:cNvPr id="1026" name="Picture 2" descr="Torn Paper Collage Paintings - Nancy Standlee Fine Art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691" y="1491503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9386" y="1434352"/>
            <a:ext cx="2667511" cy="272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26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Tom </a:t>
            </a:r>
            <a:r>
              <a:rPr lang="en-GB" dirty="0" err="1" smtClean="0"/>
              <a:t>Wesselmann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071" y="1825625"/>
            <a:ext cx="3585882" cy="2702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1259" y="4504998"/>
            <a:ext cx="3441047" cy="21643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5859" y="1690687"/>
            <a:ext cx="4687858" cy="2948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956" y="4383947"/>
            <a:ext cx="3155890" cy="240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Kate Talbot</a:t>
            </a:r>
            <a:endParaRPr lang="en-GB" u="sng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3613" y="4316211"/>
            <a:ext cx="1885950" cy="2419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71" y="1825625"/>
            <a:ext cx="3542033" cy="25043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035" y="1561058"/>
            <a:ext cx="3595968" cy="2768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1622" y="4343542"/>
            <a:ext cx="1808484" cy="2289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933" y="1327057"/>
            <a:ext cx="2447219" cy="315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839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u="sng" dirty="0" smtClean="0"/>
              <a:t>Task For Today: Food Collage</a:t>
            </a:r>
            <a:endParaRPr lang="en-GB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388"/>
            <a:ext cx="10515600" cy="47515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Make your own collage of a food item or items using whatever materials you have available. You could …</a:t>
            </a:r>
          </a:p>
          <a:p>
            <a:pPr>
              <a:buFontTx/>
              <a:buChar char="-"/>
            </a:pPr>
            <a:r>
              <a:rPr lang="en-GB" dirty="0" smtClean="0"/>
              <a:t>Tear up pieces of paper and collage them together to make an image in the style of Nancy </a:t>
            </a:r>
            <a:r>
              <a:rPr lang="en-GB" dirty="0" err="1" smtClean="0"/>
              <a:t>Standlee</a:t>
            </a:r>
            <a:endParaRPr lang="en-GB" dirty="0" smtClean="0"/>
          </a:p>
          <a:p>
            <a:pPr>
              <a:buFontTx/>
              <a:buChar char="-"/>
            </a:pPr>
            <a:r>
              <a:rPr lang="en-GB" dirty="0" smtClean="0"/>
              <a:t>Draw or paint a background </a:t>
            </a:r>
            <a:r>
              <a:rPr lang="en-GB" dirty="0" err="1" smtClean="0"/>
              <a:t>eg</a:t>
            </a:r>
            <a:r>
              <a:rPr lang="en-GB" dirty="0" smtClean="0"/>
              <a:t>: a dining table and fill it with pictures of food which you have cut out of a magazine or printed from the computer</a:t>
            </a:r>
          </a:p>
          <a:p>
            <a:pPr>
              <a:buFontTx/>
              <a:buChar char="-"/>
            </a:pPr>
            <a:r>
              <a:rPr lang="en-GB" dirty="0" smtClean="0"/>
              <a:t>Use fabrics and stitch to create a fabric collage using the appliqué technique in the style of Kate Talbot</a:t>
            </a:r>
          </a:p>
          <a:p>
            <a:pPr marL="0" indent="0">
              <a:buNone/>
            </a:pPr>
            <a:r>
              <a:rPr lang="en-GB" dirty="0" smtClean="0"/>
              <a:t>OR</a:t>
            </a:r>
          </a:p>
          <a:p>
            <a:pPr marL="0" indent="0">
              <a:buNone/>
            </a:pPr>
            <a:r>
              <a:rPr lang="en-GB" dirty="0" smtClean="0"/>
              <a:t>Create your own design and idea the great thing about collage is that anything goes!!</a:t>
            </a:r>
          </a:p>
        </p:txBody>
      </p:sp>
    </p:spTree>
    <p:extLst>
      <p:ext uri="{BB962C8B-B14F-4D97-AF65-F5344CB8AC3E}">
        <p14:creationId xmlns:p14="http://schemas.microsoft.com/office/powerpoint/2010/main" val="18426876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If You Can’t Make a Collage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If for whatever reason you are not able to make a collage then please complete the following:</a:t>
            </a:r>
          </a:p>
          <a:p>
            <a:pPr marL="0" indent="0">
              <a:buNone/>
            </a:pPr>
            <a:endParaRPr lang="en-GB" dirty="0"/>
          </a:p>
          <a:p>
            <a:pPr marL="514350" indent="-514350">
              <a:buAutoNum type="arabicPeriod"/>
            </a:pPr>
            <a:r>
              <a:rPr lang="en-GB" dirty="0" smtClean="0"/>
              <a:t>Create a research page explaining what collage is. Find out how the technique began</a:t>
            </a:r>
          </a:p>
          <a:p>
            <a:pPr marL="514350" indent="-514350">
              <a:buAutoNum type="arabicPeriod"/>
            </a:pPr>
            <a:r>
              <a:rPr lang="en-GB" dirty="0" smtClean="0"/>
              <a:t>Produce a research page about an artist who uses collage include the following in your research page: Background information about the artist, a description of their work (what materials do they use), find pictures of their work and label to describe them, give your opinion of their work what do you like/ not like </a:t>
            </a:r>
            <a:r>
              <a:rPr lang="en-GB" smtClean="0"/>
              <a:t>about it?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2780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295</Words>
  <Application>Microsoft Office PowerPoint</Application>
  <PresentationFormat>Widescreen</PresentationFormat>
  <Paragraphs>21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Food Collage</vt:lpstr>
      <vt:lpstr>Collage</vt:lpstr>
      <vt:lpstr>Nancy Standlee</vt:lpstr>
      <vt:lpstr>Tom Wesselmann</vt:lpstr>
      <vt:lpstr>Kate Talbot</vt:lpstr>
      <vt:lpstr>Task For Today: Food Collage</vt:lpstr>
      <vt:lpstr>If You Can’t Make a Collage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Food Collage</dc:title>
  <dc:creator>Rebecca Waller</dc:creator>
  <cp:lastModifiedBy>Rebecca Waller</cp:lastModifiedBy>
  <cp:revision>3</cp:revision>
  <dcterms:created xsi:type="dcterms:W3CDTF">2021-01-24T20:59:23Z</dcterms:created>
  <dcterms:modified xsi:type="dcterms:W3CDTF">2021-03-04T11:13:33Z</dcterms:modified>
</cp:coreProperties>
</file>