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1" r:id="rId2"/>
  </p:sldIdLst>
  <p:sldSz cx="12801600" cy="9601200" type="A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CC"/>
    <a:srgbClr val="33CCFF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8" autoAdjust="0"/>
    <p:restoredTop sz="94434" autoAdjust="0"/>
  </p:normalViewPr>
  <p:slideViewPr>
    <p:cSldViewPr>
      <p:cViewPr varScale="1">
        <p:scale>
          <a:sx n="53" d="100"/>
          <a:sy n="53" d="100"/>
        </p:scale>
        <p:origin x="462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r">
              <a:defRPr sz="800"/>
            </a:lvl1pPr>
          </a:lstStyle>
          <a:p>
            <a:fld id="{8B0120DF-A255-432E-9E9F-F7F77F4224E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5" tIns="31461" rIns="62915" bIns="314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15" tIns="31461" rIns="62915" bIns="314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r">
              <a:defRPr sz="800"/>
            </a:lvl1pPr>
          </a:lstStyle>
          <a:p>
            <a:fld id="{FD7EADA1-7418-4BD8-B7B1-8D6575910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45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FE551-E62E-4927-B6B7-1B18F1C48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894F-DD60-4F82-80C5-BA16E89EB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B352A-16A9-49C8-A15C-2A3C50277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4545-E5AB-489A-AE12-B0110DC09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8ECB-5A5E-4341-8772-0B8130E6F0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7354-BD9A-4B68-88CB-1157B3826B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B56B-E018-47E6-93B7-9DA163B765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122B0-9E07-45B9-9BA3-6D855AC67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3520-8992-4E7D-9754-948D1EB34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52425" y="9015413"/>
            <a:ext cx="12192000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Comic Sans MS" pitchFamily="66" charset="0"/>
              </a:rPr>
              <a:t>BTEC Level 1 and 2 First Extended Certificate in Art &amp; Design </a:t>
            </a:r>
          </a:p>
          <a:p>
            <a:pPr>
              <a:defRPr/>
            </a:pPr>
            <a:r>
              <a:rPr lang="fr-FR" sz="1600" dirty="0">
                <a:latin typeface="Comic Sans MS" pitchFamily="66" charset="0"/>
              </a:rPr>
              <a:t>Unit </a:t>
            </a:r>
            <a:r>
              <a:rPr lang="fr-FR" sz="1600" dirty="0" smtClean="0">
                <a:latin typeface="Comic Sans MS" pitchFamily="66" charset="0"/>
              </a:rPr>
              <a:t>2 – </a:t>
            </a:r>
            <a:r>
              <a:rPr lang="en-US" sz="1600" dirty="0" smtClean="0">
                <a:latin typeface="Comic Sans MS" pitchFamily="66" charset="0"/>
              </a:rPr>
              <a:t>CREATIVE</a:t>
            </a:r>
            <a:r>
              <a:rPr lang="en-US" sz="1600" baseline="0" dirty="0" smtClean="0">
                <a:latin typeface="Comic Sans MS" pitchFamily="66" charset="0"/>
              </a:rPr>
              <a:t> PROJECT IN ART AND DESIGN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60" r:id="rId12"/>
    <p:sldLayoutId id="2147483659" r:id="rId13"/>
    <p:sldLayoutId id="2147483658" r:id="rId14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639763" y="552450"/>
            <a:ext cx="1144905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 smtClean="0"/>
              <a:t>Exploded Final design idea</a:t>
            </a:r>
          </a:p>
          <a:p>
            <a:pPr>
              <a:spcBef>
                <a:spcPct val="50000"/>
              </a:spcBef>
            </a:pPr>
            <a:r>
              <a:rPr lang="en-GB" sz="1200" dirty="0" smtClean="0"/>
              <a:t>Suggestion – 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Draw your best idea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Colour really well 1 corner or part of it to resemble the materials that would be used.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Explain why it is the best idea, who the target customer is, what materials, construction methods would be used.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Explain what has inspired the shape / colour / texture?</a:t>
            </a:r>
            <a:endParaRPr lang="en-GB" sz="1200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 rot="16200000">
            <a:off x="-2163966" y="5871672"/>
            <a:ext cx="4697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 smtClean="0"/>
              <a:t>Exploded Final Design Idea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61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138837</TotalTime>
  <Words>66</Words>
  <Application>Microsoft Office PowerPoint</Application>
  <PresentationFormat>A3 Paper (297x420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Forte</vt:lpstr>
      <vt:lpstr>Default Design</vt:lpstr>
      <vt:lpstr>PowerPoint Presentation</vt:lpstr>
    </vt:vector>
  </TitlesOfParts>
  <Company>Cirencester Kingshill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ajelf</dc:creator>
  <cp:lastModifiedBy>Adrian Jelf</cp:lastModifiedBy>
  <cp:revision>1423</cp:revision>
  <cp:lastPrinted>2020-03-02T10:24:29Z</cp:lastPrinted>
  <dcterms:created xsi:type="dcterms:W3CDTF">2011-09-30T09:16:05Z</dcterms:created>
  <dcterms:modified xsi:type="dcterms:W3CDTF">2020-03-18T07:39:25Z</dcterms:modified>
</cp:coreProperties>
</file>