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4" r:id="rId3"/>
    <p:sldId id="265" r:id="rId4"/>
    <p:sldId id="266" r:id="rId5"/>
    <p:sldId id="260" r:id="rId6"/>
    <p:sldId id="256" r:id="rId7"/>
    <p:sldId id="257" r:id="rId8"/>
    <p:sldId id="261" r:id="rId9"/>
    <p:sldId id="262" r:id="rId10"/>
    <p:sldId id="263" r:id="rId11"/>
    <p:sldId id="258" r:id="rId12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8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3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9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2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8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8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57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D84-2019-4BFC-A322-CE12D2684977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6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86D84-2019-4BFC-A322-CE12D2684977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1180-36FC-4FD2-A90D-84C459B8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3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478" y="1147337"/>
            <a:ext cx="8420100" cy="238760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Fan Mechanism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228" t="14593" r="27591" b="19585"/>
          <a:stretch/>
        </p:blipFill>
        <p:spPr>
          <a:xfrm>
            <a:off x="563000" y="3144785"/>
            <a:ext cx="3350094" cy="3258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34" t="2723" r="24896" b="25120"/>
          <a:stretch/>
        </p:blipFill>
        <p:spPr>
          <a:xfrm>
            <a:off x="5263519" y="3602038"/>
            <a:ext cx="3759457" cy="2734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13603" r="3098" b="10841"/>
          <a:stretch/>
        </p:blipFill>
        <p:spPr>
          <a:xfrm>
            <a:off x="562999" y="138310"/>
            <a:ext cx="4340529" cy="2857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4741"/>
          <a:stretch/>
        </p:blipFill>
        <p:spPr>
          <a:xfrm rot="5400000">
            <a:off x="5855860" y="328654"/>
            <a:ext cx="3375880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91" y="496038"/>
            <a:ext cx="1800225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635" y="496038"/>
            <a:ext cx="1628775" cy="2809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749" y="496038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267" y="476988"/>
            <a:ext cx="2114550" cy="2162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841" y="3801816"/>
            <a:ext cx="2085975" cy="219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13018" r="11650"/>
          <a:stretch/>
        </p:blipFill>
        <p:spPr>
          <a:xfrm>
            <a:off x="2653226" y="3881438"/>
            <a:ext cx="2683523" cy="2290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20130" r="14968"/>
          <a:stretch/>
        </p:blipFill>
        <p:spPr>
          <a:xfrm>
            <a:off x="5336749" y="3214688"/>
            <a:ext cx="1743675" cy="2686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7863" y="3214688"/>
            <a:ext cx="2660467" cy="24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Harrington" panose="04040505050A02020702" pitchFamily="82" charset="0"/>
              </a:rPr>
              <a:t>Fan mechanism- Final Outcome</a:t>
            </a:r>
            <a:endParaRPr lang="en-US" dirty="0">
              <a:latin typeface="Harrington" panose="04040505050A0202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6" r="21057"/>
          <a:stretch/>
        </p:blipFill>
        <p:spPr>
          <a:xfrm rot="5400000">
            <a:off x="6894004" y="1311278"/>
            <a:ext cx="1871000" cy="3918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t="17586" r="12452" b="19317"/>
          <a:stretch/>
        </p:blipFill>
        <p:spPr>
          <a:xfrm>
            <a:off x="196948" y="1565038"/>
            <a:ext cx="5452621" cy="380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t="12380" r="12363" b="12754"/>
          <a:stretch/>
        </p:blipFill>
        <p:spPr>
          <a:xfrm>
            <a:off x="386367" y="244698"/>
            <a:ext cx="8886422" cy="63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5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14836" r="6561" b="13239"/>
          <a:stretch/>
        </p:blipFill>
        <p:spPr>
          <a:xfrm>
            <a:off x="373487" y="309092"/>
            <a:ext cx="9336746" cy="59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5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16635" r="8607" b="11002"/>
          <a:stretch/>
        </p:blipFill>
        <p:spPr>
          <a:xfrm>
            <a:off x="515155" y="553791"/>
            <a:ext cx="8731876" cy="57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3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Fan 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4" y="1825625"/>
            <a:ext cx="8969469" cy="4351338"/>
          </a:xfrm>
        </p:spPr>
        <p:txBody>
          <a:bodyPr/>
          <a:lstStyle/>
          <a:p>
            <a:r>
              <a:rPr lang="en-GB" dirty="0" smtClean="0"/>
              <a:t>Create a background by folding A4 Coloured paper in half. (Green)</a:t>
            </a:r>
          </a:p>
          <a:p>
            <a:r>
              <a:rPr lang="en-GB" dirty="0" smtClean="0"/>
              <a:t>Add the stage – about 1/3 the depth of your page (yellow)</a:t>
            </a:r>
          </a:p>
          <a:p>
            <a:r>
              <a:rPr lang="en-GB" dirty="0" smtClean="0"/>
              <a:t>Create the curtains by folding A4 Red paper in half, draw the shape you want and then cut out.</a:t>
            </a:r>
          </a:p>
          <a:p>
            <a:r>
              <a:rPr lang="en-GB" dirty="0" smtClean="0"/>
              <a:t>Glue curtains to the stage background.</a:t>
            </a:r>
          </a:p>
          <a:p>
            <a:r>
              <a:rPr lang="en-GB" dirty="0" smtClean="0"/>
              <a:t>Draw a hippo, cut out and glue to middle of stage</a:t>
            </a:r>
          </a:p>
          <a:p>
            <a:r>
              <a:rPr lang="en-GB" dirty="0" smtClean="0"/>
              <a:t>Create a fan by folding a pink piece of paper into a concertina. Fold in half and glue to </a:t>
            </a:r>
            <a:r>
              <a:rPr lang="en-GB" smtClean="0"/>
              <a:t>the hippo.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5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6" y="2780873"/>
            <a:ext cx="2590800" cy="1762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56281" y="2469177"/>
            <a:ext cx="2562225" cy="1781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738" y="1587073"/>
            <a:ext cx="8420100" cy="23876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Hippo Background</a:t>
            </a:r>
            <a:br>
              <a:rPr lang="en-GB" sz="4000" dirty="0" smtClean="0"/>
            </a:br>
            <a:r>
              <a:rPr lang="en-GB" sz="4000" dirty="0" smtClean="0"/>
              <a:t>Research </a:t>
            </a:r>
            <a:r>
              <a:rPr lang="en-GB" sz="4000" dirty="0"/>
              <a:t>D</a:t>
            </a:r>
            <a:r>
              <a:rPr lang="en-GB" sz="4000" dirty="0" smtClean="0"/>
              <a:t>esign </a:t>
            </a:r>
            <a:r>
              <a:rPr lang="en-GB" sz="4000" dirty="0"/>
              <a:t>I</a:t>
            </a:r>
            <a:r>
              <a:rPr lang="en-GB" sz="4000" dirty="0" smtClean="0"/>
              <a:t>deas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46" y="221277"/>
            <a:ext cx="2028825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77" y="4709686"/>
            <a:ext cx="2773686" cy="1805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676" y="173038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b="12136"/>
          <a:stretch/>
        </p:blipFill>
        <p:spPr>
          <a:xfrm>
            <a:off x="7190211" y="277813"/>
            <a:ext cx="2362200" cy="1698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0211" y="4542998"/>
            <a:ext cx="2457860" cy="2268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125" y="4459288"/>
            <a:ext cx="3101285" cy="2056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b="10821"/>
          <a:stretch/>
        </p:blipFill>
        <p:spPr>
          <a:xfrm>
            <a:off x="4910266" y="263678"/>
            <a:ext cx="2114550" cy="19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37" y="203804"/>
            <a:ext cx="2542258" cy="3333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79" y="135870"/>
            <a:ext cx="2766348" cy="3454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07" y="203804"/>
            <a:ext cx="2833813" cy="3238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7" y="3751728"/>
            <a:ext cx="2432149" cy="2874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534" y="3597087"/>
            <a:ext cx="2384656" cy="3183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695" y="3482788"/>
            <a:ext cx="3220034" cy="32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465" y="445261"/>
            <a:ext cx="278130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790" b="22030"/>
          <a:stretch/>
        </p:blipFill>
        <p:spPr>
          <a:xfrm>
            <a:off x="503953" y="399245"/>
            <a:ext cx="1930154" cy="1739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938" y="300778"/>
            <a:ext cx="2495550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8025" b="17763"/>
          <a:stretch/>
        </p:blipFill>
        <p:spPr>
          <a:xfrm>
            <a:off x="503953" y="2975020"/>
            <a:ext cx="1847850" cy="1584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8552" y="2415996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11784" b="7690"/>
          <a:stretch/>
        </p:blipFill>
        <p:spPr>
          <a:xfrm>
            <a:off x="6074938" y="2478375"/>
            <a:ext cx="2506483" cy="2018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2170" y="4309863"/>
            <a:ext cx="2392384" cy="2392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6479" y="4866535"/>
            <a:ext cx="3267075" cy="1400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b="7990"/>
          <a:stretch/>
        </p:blipFill>
        <p:spPr>
          <a:xfrm>
            <a:off x="430805" y="4677779"/>
            <a:ext cx="2076450" cy="20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09" y="270456"/>
            <a:ext cx="5090897" cy="2367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40" y="3905332"/>
            <a:ext cx="5680173" cy="2543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93" y="270456"/>
            <a:ext cx="3771671" cy="2112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993" y="2502056"/>
            <a:ext cx="3956065" cy="235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101</Words>
  <Application>Microsoft Office PowerPoint</Application>
  <PresentationFormat>A4 Paper (210x297 mm)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Harrington</vt:lpstr>
      <vt:lpstr>Office Theme</vt:lpstr>
      <vt:lpstr>Fan Mechanism</vt:lpstr>
      <vt:lpstr>PowerPoint Presentation</vt:lpstr>
      <vt:lpstr>PowerPoint Presentation</vt:lpstr>
      <vt:lpstr>PowerPoint Presentation</vt:lpstr>
      <vt:lpstr>Fan Mechanism</vt:lpstr>
      <vt:lpstr>Hippo Background Research Design Ideas</vt:lpstr>
      <vt:lpstr>PowerPoint Presentation</vt:lpstr>
      <vt:lpstr>PowerPoint Presentation</vt:lpstr>
      <vt:lpstr>PowerPoint Presentation</vt:lpstr>
      <vt:lpstr>PowerPoint Presentation</vt:lpstr>
      <vt:lpstr>Fan mechanism- Final Outcome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Hippo Background Research Design Ideas</dc:title>
  <dc:creator>Victoria Richards</dc:creator>
  <cp:lastModifiedBy>Victoria Richards</cp:lastModifiedBy>
  <cp:revision>14</cp:revision>
  <cp:lastPrinted>2019-11-28T10:11:30Z</cp:lastPrinted>
  <dcterms:created xsi:type="dcterms:W3CDTF">2018-05-24T13:38:43Z</dcterms:created>
  <dcterms:modified xsi:type="dcterms:W3CDTF">2020-09-20T11:01:12Z</dcterms:modified>
</cp:coreProperties>
</file>