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0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6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6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11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1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4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71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2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2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FC187-131D-4007-9315-D8A42C6651BA}" type="datetimeFigureOut">
              <a:rPr lang="en-GB" smtClean="0"/>
              <a:t>02/03/21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F507-CBFE-4CEE-89BB-11F3BE7F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72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08259"/>
              </p:ext>
            </p:extLst>
          </p:nvPr>
        </p:nvGraphicFramePr>
        <p:xfrm>
          <a:off x="338203" y="325682"/>
          <a:ext cx="8947583" cy="5668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822">
                  <a:extLst>
                    <a:ext uri="{9D8B030D-6E8A-4147-A177-3AD203B41FA5}">
                      <a16:colId xmlns:a16="http://schemas.microsoft.com/office/drawing/2014/main" val="2911141309"/>
                    </a:ext>
                  </a:extLst>
                </a:gridCol>
                <a:gridCol w="562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Shoot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Check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566">
                <a:tc>
                  <a:txBody>
                    <a:bodyPr/>
                    <a:lstStyle/>
                    <a:p>
                      <a:r>
                        <a:rPr lang="en-GB" dirty="0" smtClean="0"/>
                        <a:t>Fri 12 March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1400" baseline="30000" dirty="0" smtClean="0">
                          <a:solidFill>
                            <a:srgbClr val="00B050"/>
                          </a:solidFill>
                        </a:rPr>
                        <a:t>st</a:t>
                      </a: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 Photo shoot</a:t>
                      </a:r>
                      <a:endParaRPr lang="en-GB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Print contact</a:t>
                      </a:r>
                      <a:r>
                        <a:rPr lang="en-GB" sz="1200" baseline="0" dirty="0" smtClean="0"/>
                        <a:t> sheets, annotate &amp; edit in </a:t>
                      </a:r>
                      <a:r>
                        <a:rPr lang="en-GB" sz="1200" baseline="0" dirty="0" err="1" smtClean="0"/>
                        <a:t>Lightroom</a:t>
                      </a:r>
                      <a:r>
                        <a:rPr lang="en-GB" sz="1200" baseline="0" dirty="0" smtClean="0"/>
                        <a:t>. NB to link to inspiration artist. Print off 9 best images as a wallet</a:t>
                      </a:r>
                      <a:r>
                        <a:rPr lang="en-GB" sz="1200" baseline="0" dirty="0" smtClean="0"/>
                        <a:t>. Stick in book.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534">
                <a:tc>
                  <a:txBody>
                    <a:bodyPr/>
                    <a:lstStyle/>
                    <a:p>
                      <a:r>
                        <a:rPr lang="en-GB" dirty="0" smtClean="0"/>
                        <a:t>Tue 16 </a:t>
                      </a:r>
                      <a:r>
                        <a:rPr lang="en-GB" dirty="0" smtClean="0"/>
                        <a:t>March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1400" baseline="30000" dirty="0" smtClean="0">
                          <a:solidFill>
                            <a:srgbClr val="00B050"/>
                          </a:solidFill>
                        </a:rPr>
                        <a:t>st</a:t>
                      </a: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Develop the images from 9 best in style you have identified</a:t>
                      </a:r>
                      <a:r>
                        <a:rPr lang="en-GB" sz="1200" baseline="0" dirty="0" smtClean="0"/>
                        <a:t> from research</a:t>
                      </a:r>
                    </a:p>
                    <a:p>
                      <a:r>
                        <a:rPr lang="en-GB" sz="1200" baseline="0" dirty="0" smtClean="0"/>
                        <a:t>Include 4 illustrations on what your final outcomes might look like</a:t>
                      </a:r>
                      <a:r>
                        <a:rPr lang="en-GB" sz="1200" baseline="0" dirty="0" smtClean="0"/>
                        <a:t>. Stick in book.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60">
                <a:tc>
                  <a:txBody>
                    <a:bodyPr/>
                    <a:lstStyle/>
                    <a:p>
                      <a:r>
                        <a:rPr lang="en-GB" dirty="0" smtClean="0"/>
                        <a:t>Fri 19 </a:t>
                      </a:r>
                      <a:r>
                        <a:rPr lang="en-GB" dirty="0" smtClean="0"/>
                        <a:t>March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1400" baseline="30000" dirty="0" smtClean="0">
                          <a:solidFill>
                            <a:srgbClr val="00B050"/>
                          </a:solidFill>
                        </a:rPr>
                        <a:t>st</a:t>
                      </a: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Further development of your ideas</a:t>
                      </a:r>
                      <a:r>
                        <a:rPr lang="en-GB" sz="1200" baseline="0" dirty="0" smtClean="0"/>
                        <a:t> / perfecting your manipulation technique. </a:t>
                      </a:r>
                      <a:endParaRPr lang="en-GB" sz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Further research for manipulation techniques /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tutorials.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Tue 23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1400" baseline="30000" dirty="0" smtClean="0">
                          <a:solidFill>
                            <a:srgbClr val="00B050"/>
                          </a:solidFill>
                        </a:rPr>
                        <a:t>st</a:t>
                      </a:r>
                      <a:r>
                        <a:rPr lang="en-GB" sz="1400" dirty="0" smtClean="0">
                          <a:solidFill>
                            <a:srgbClr val="00B05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Present outcomes so far and clearly link to inspiration artist. Give your opinion of your work – is it successful,</a:t>
                      </a:r>
                      <a:r>
                        <a:rPr lang="en-GB" sz="1200" baseline="0" dirty="0" smtClean="0"/>
                        <a:t> if not how will you improve it?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Fri 26</a:t>
                      </a:r>
                      <a:r>
                        <a:rPr lang="en-GB" baseline="0" dirty="0" smtClean="0"/>
                        <a:t> March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n-GB" sz="1400" baseline="30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nd</a:t>
                      </a: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Photo shoot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Print contact</a:t>
                      </a:r>
                      <a:r>
                        <a:rPr lang="en-GB" sz="1200" baseline="0" dirty="0" smtClean="0"/>
                        <a:t> sheets, annotate &amp; edit in </a:t>
                      </a:r>
                      <a:r>
                        <a:rPr lang="en-GB" sz="1200" baseline="0" dirty="0" err="1" smtClean="0"/>
                        <a:t>Lightroom</a:t>
                      </a:r>
                      <a:r>
                        <a:rPr lang="en-GB" sz="1200" baseline="0" dirty="0" smtClean="0"/>
                        <a:t>. NB to link to inspiration artist. Print off 9 best images as a wallet. Stick in book</a:t>
                      </a:r>
                      <a:endParaRPr lang="en-GB" sz="1200" dirty="0" smtClean="0"/>
                    </a:p>
                    <a:p>
                      <a:endParaRPr lang="en-GB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Tue</a:t>
                      </a:r>
                      <a:r>
                        <a:rPr lang="en-GB" baseline="0" dirty="0" smtClean="0"/>
                        <a:t> 30 </a:t>
                      </a:r>
                      <a:r>
                        <a:rPr lang="en-GB" dirty="0" smtClean="0"/>
                        <a:t>March</a:t>
                      </a:r>
                      <a:endParaRPr lang="en-GB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n-GB" sz="1400" baseline="30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nd</a:t>
                      </a: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Develop the images from 9 best in style you have identified</a:t>
                      </a:r>
                      <a:r>
                        <a:rPr lang="en-GB" sz="1200" baseline="0" dirty="0" smtClean="0"/>
                        <a:t> from research</a:t>
                      </a:r>
                    </a:p>
                    <a:p>
                      <a:r>
                        <a:rPr lang="en-GB" sz="1200" baseline="0" dirty="0" smtClean="0"/>
                        <a:t>Include 4 illustrations on what your final outcomes might look like. Stick in book.</a:t>
                      </a:r>
                      <a:endParaRPr lang="en-GB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22">
                <a:tc>
                  <a:txBody>
                    <a:bodyPr/>
                    <a:lstStyle/>
                    <a:p>
                      <a:r>
                        <a:rPr lang="en-GB" dirty="0" smtClean="0"/>
                        <a:t>Fri </a:t>
                      </a:r>
                      <a:r>
                        <a:rPr lang="en-GB" dirty="0" smtClean="0"/>
                        <a:t>2 April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n-GB" sz="1400" baseline="30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nd</a:t>
                      </a: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Further development of your ideas</a:t>
                      </a:r>
                      <a:r>
                        <a:rPr lang="en-GB" sz="1200" baseline="0" dirty="0" smtClean="0"/>
                        <a:t> / perfecting your manipulation technique.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Further research for manipulation techniques /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tutorials.</a:t>
                      </a:r>
                    </a:p>
                    <a:p>
                      <a:endParaRPr lang="en-GB" sz="12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23585">
                <a:tc>
                  <a:txBody>
                    <a:bodyPr/>
                    <a:lstStyle/>
                    <a:p>
                      <a:r>
                        <a:rPr lang="en-GB" dirty="0" smtClean="0"/>
                        <a:t>Easter</a:t>
                      </a:r>
                      <a:r>
                        <a:rPr lang="en-GB" baseline="0" dirty="0" smtClean="0"/>
                        <a:t> break</a:t>
                      </a:r>
                    </a:p>
                    <a:p>
                      <a:r>
                        <a:rPr lang="en-GB" baseline="0" dirty="0" smtClean="0"/>
                        <a:t>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– 16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smtClean="0">
                          <a:solidFill>
                            <a:schemeClr val="tx1"/>
                          </a:solidFill>
                        </a:rPr>
                        <a:t>Use this</a:t>
                      </a:r>
                      <a:r>
                        <a:rPr lang="en-GB" sz="2000" b="1" i="0" baseline="0" dirty="0" smtClean="0">
                          <a:solidFill>
                            <a:schemeClr val="tx1"/>
                          </a:solidFill>
                        </a:rPr>
                        <a:t> opportunity to complete all photo shoots</a:t>
                      </a:r>
                      <a:endParaRPr lang="en-GB" sz="20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2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860602"/>
              </p:ext>
            </p:extLst>
          </p:nvPr>
        </p:nvGraphicFramePr>
        <p:xfrm>
          <a:off x="325677" y="325682"/>
          <a:ext cx="8960109" cy="621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822">
                  <a:extLst>
                    <a:ext uri="{9D8B030D-6E8A-4147-A177-3AD203B41FA5}">
                      <a16:colId xmlns:a16="http://schemas.microsoft.com/office/drawing/2014/main" val="2911141309"/>
                    </a:ext>
                  </a:extLst>
                </a:gridCol>
                <a:gridCol w="562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Shoot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Check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566">
                <a:tc>
                  <a:txBody>
                    <a:bodyPr/>
                    <a:lstStyle/>
                    <a:p>
                      <a:r>
                        <a:rPr lang="en-GB" dirty="0" smtClean="0"/>
                        <a:t>Tue 20 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n-GB" sz="1400" baseline="30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nd</a:t>
                      </a:r>
                      <a:r>
                        <a:rPr lang="en-GB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Photo shoot</a:t>
                      </a:r>
                      <a:endParaRPr lang="en-GB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Present outcomes so far and clearly link to inspiration artist. Give your opinion of your work – is it successful,</a:t>
                      </a:r>
                      <a:r>
                        <a:rPr lang="en-GB" sz="1200" baseline="0" dirty="0" smtClean="0"/>
                        <a:t> if not how will you improve it?</a:t>
                      </a:r>
                      <a:endParaRPr lang="en-GB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534">
                <a:tc>
                  <a:txBody>
                    <a:bodyPr/>
                    <a:lstStyle/>
                    <a:p>
                      <a:r>
                        <a:rPr lang="en-GB" dirty="0" smtClean="0"/>
                        <a:t>Fri</a:t>
                      </a:r>
                      <a:r>
                        <a:rPr lang="en-GB" baseline="0" dirty="0" smtClean="0"/>
                        <a:t> 23 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r>
                        <a:rPr lang="en-GB" sz="1400" baseline="30000" dirty="0" smtClean="0">
                          <a:solidFill>
                            <a:schemeClr val="accent5"/>
                          </a:solidFill>
                        </a:rPr>
                        <a:t>rd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Print contact</a:t>
                      </a:r>
                      <a:r>
                        <a:rPr lang="en-GB" sz="1200" baseline="0" dirty="0" smtClean="0"/>
                        <a:t> sheets, annotate &amp; edit in </a:t>
                      </a:r>
                      <a:r>
                        <a:rPr lang="en-GB" sz="1200" baseline="0" dirty="0" err="1" smtClean="0"/>
                        <a:t>Lightroom</a:t>
                      </a:r>
                      <a:r>
                        <a:rPr lang="en-GB" sz="1200" baseline="0" dirty="0" smtClean="0"/>
                        <a:t>. NB to link to inspiration artist. Print off 9 best images as a wallet. Stick in book</a:t>
                      </a:r>
                      <a:endParaRPr lang="en-GB" sz="1200" dirty="0" smtClean="0"/>
                    </a:p>
                    <a:p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995779"/>
                  </a:ext>
                </a:extLst>
              </a:tr>
              <a:tr h="541534">
                <a:tc>
                  <a:txBody>
                    <a:bodyPr/>
                    <a:lstStyle/>
                    <a:p>
                      <a:r>
                        <a:rPr lang="en-GB" dirty="0" smtClean="0"/>
                        <a:t>Tue 27</a:t>
                      </a:r>
                      <a:r>
                        <a:rPr lang="en-GB" baseline="0" dirty="0" smtClean="0"/>
                        <a:t> 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r>
                        <a:rPr lang="en-GB" sz="1400" baseline="30000" dirty="0" smtClean="0">
                          <a:solidFill>
                            <a:schemeClr val="accent5"/>
                          </a:solidFill>
                        </a:rPr>
                        <a:t>rd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Develop the images from 9 best in style you have identified</a:t>
                      </a:r>
                      <a:r>
                        <a:rPr lang="en-GB" sz="1200" baseline="0" dirty="0" smtClean="0"/>
                        <a:t> from research</a:t>
                      </a:r>
                    </a:p>
                    <a:p>
                      <a:r>
                        <a:rPr lang="en-GB" sz="1200" baseline="0" dirty="0" smtClean="0"/>
                        <a:t>Include 4 illustrations on what your final outcomes might look like</a:t>
                      </a:r>
                      <a:r>
                        <a:rPr lang="en-GB" sz="1200" baseline="0" dirty="0" smtClean="0"/>
                        <a:t>. Stick in book.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60">
                <a:tc>
                  <a:txBody>
                    <a:bodyPr/>
                    <a:lstStyle/>
                    <a:p>
                      <a:r>
                        <a:rPr lang="en-GB" dirty="0" smtClean="0"/>
                        <a:t>Fri 30 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r>
                        <a:rPr lang="en-GB" sz="1400" baseline="30000" dirty="0" smtClean="0">
                          <a:solidFill>
                            <a:schemeClr val="accent5"/>
                          </a:solidFill>
                        </a:rPr>
                        <a:t>rd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Further development of your ideas</a:t>
                      </a:r>
                      <a:r>
                        <a:rPr lang="en-GB" sz="1200" baseline="0" dirty="0" smtClean="0"/>
                        <a:t> / perfecting your manipulation technique. </a:t>
                      </a:r>
                      <a:endParaRPr lang="en-GB" sz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Further research for manipulation techniques /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tutorials.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Tue 4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r>
                        <a:rPr lang="en-GB" sz="1400" baseline="30000" dirty="0" smtClean="0">
                          <a:solidFill>
                            <a:schemeClr val="accent5"/>
                          </a:solidFill>
                        </a:rPr>
                        <a:t>rd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Present outcomes so far and clearly link to inspiration artist. Give your opinion of your work – is it successful,</a:t>
                      </a:r>
                      <a:r>
                        <a:rPr lang="en-GB" sz="1200" baseline="0" dirty="0" smtClean="0"/>
                        <a:t> if not how will you improve it?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335">
                <a:tc>
                  <a:txBody>
                    <a:bodyPr/>
                    <a:lstStyle/>
                    <a:p>
                      <a:r>
                        <a:rPr lang="en-GB" dirty="0" smtClean="0"/>
                        <a:t>Fri 7 May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GB" sz="14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 photo Shoot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Print contact</a:t>
                      </a:r>
                      <a:r>
                        <a:rPr lang="en-GB" sz="1200" baseline="0" dirty="0" smtClean="0"/>
                        <a:t> sheets, annotate &amp; edit in </a:t>
                      </a:r>
                      <a:r>
                        <a:rPr lang="en-GB" sz="1200" baseline="0" dirty="0" err="1" smtClean="0"/>
                        <a:t>Lightroom</a:t>
                      </a:r>
                      <a:r>
                        <a:rPr lang="en-GB" sz="1200" baseline="0" dirty="0" smtClean="0"/>
                        <a:t>. NB to link to inspiration artist. Print off 9 best images as a wallet. Stick in book</a:t>
                      </a:r>
                      <a:endParaRPr lang="en-GB" sz="1200" dirty="0" smtClean="0"/>
                    </a:p>
                    <a:p>
                      <a:endParaRPr lang="en-GB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Tue 10 May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GB" sz="14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Develop the images from 9 best in style you have identified</a:t>
                      </a:r>
                      <a:r>
                        <a:rPr lang="en-GB" sz="1200" baseline="0" dirty="0" smtClean="0"/>
                        <a:t> from research</a:t>
                      </a:r>
                    </a:p>
                    <a:p>
                      <a:r>
                        <a:rPr lang="en-GB" sz="1200" baseline="0" dirty="0" smtClean="0"/>
                        <a:t>Include 4 illustrations on what your final outcomes might look like. Stick in book.</a:t>
                      </a:r>
                      <a:endParaRPr lang="en-GB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22">
                <a:tc>
                  <a:txBody>
                    <a:bodyPr/>
                    <a:lstStyle/>
                    <a:p>
                      <a:r>
                        <a:rPr lang="en-GB" dirty="0" smtClean="0"/>
                        <a:t>Fri 14 May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GB" sz="14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Further development of your ideas</a:t>
                      </a:r>
                      <a:r>
                        <a:rPr lang="en-GB" sz="1200" baseline="0" dirty="0" smtClean="0"/>
                        <a:t> / perfecting your manipulation technique.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Further research for manipulation techniques /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tutorials.</a:t>
                      </a:r>
                    </a:p>
                    <a:p>
                      <a:endParaRPr lang="en-GB" sz="12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23585">
                <a:tc>
                  <a:txBody>
                    <a:bodyPr/>
                    <a:lstStyle/>
                    <a:p>
                      <a:r>
                        <a:rPr lang="en-GB" dirty="0" smtClean="0"/>
                        <a:t>Tue 18 May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GB" sz="14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 photo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Present outcomes so far and clearly link to inspiration artist. Give your opinion of your work – is it successful,</a:t>
                      </a:r>
                      <a:r>
                        <a:rPr lang="en-GB" sz="1200" baseline="0" dirty="0" smtClean="0"/>
                        <a:t> if not how will you improve it?</a:t>
                      </a:r>
                    </a:p>
                    <a:p>
                      <a:pPr algn="ctr"/>
                      <a:endParaRPr lang="en-GB" sz="20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18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551</Words>
  <Application>Microsoft Office PowerPoint</Application>
  <PresentationFormat>A4 Paper (210x297 mm)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Richards</dc:creator>
  <cp:lastModifiedBy>Victoria Richards</cp:lastModifiedBy>
  <cp:revision>5</cp:revision>
  <dcterms:created xsi:type="dcterms:W3CDTF">2021-03-02T09:26:34Z</dcterms:created>
  <dcterms:modified xsi:type="dcterms:W3CDTF">2021-03-02T10:08:32Z</dcterms:modified>
</cp:coreProperties>
</file>