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9" r:id="rId5"/>
    <p:sldId id="261" r:id="rId6"/>
    <p:sldId id="257" r:id="rId7"/>
    <p:sldId id="258" r:id="rId8"/>
    <p:sldId id="263" r:id="rId9"/>
    <p:sldId id="264" r:id="rId1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1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9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3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8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0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1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3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6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3824-2429-47C2-A85C-CD739E9795BF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4C7C-A3AB-4F17-AB53-929EA1EF3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9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MIXePJ0j-G0&amp;safe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Ozd5AL6syw&amp;safe=tr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Dsd61_vXZr4&amp;safe=tru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g0z-LuVWiw&amp;safe=tr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axRzbqI9vZU&amp;safe=tr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Yr</a:t>
            </a:r>
            <a:r>
              <a:rPr lang="en-GB" dirty="0" smtClean="0"/>
              <a:t> 9 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Drawing tutorials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2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Turtle – </a:t>
            </a:r>
            <a:r>
              <a:rPr lang="en-GB" sz="4000" dirty="0" smtClean="0"/>
              <a:t>this can be used as the base for a coffee or felt pen &amp; bleach technique.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www.youtube.com/watch?v=MIXePJ0j-G0&amp;safe=true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952" t="21268" r="46305" b="17221"/>
          <a:stretch/>
        </p:blipFill>
        <p:spPr>
          <a:xfrm>
            <a:off x="2511380" y="2886117"/>
            <a:ext cx="3837905" cy="34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7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www.youtube.com/watch?v=WOzd5AL6syw&amp;safe=true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411" t="36993" r="39544" b="22309"/>
          <a:stretch/>
        </p:blipFill>
        <p:spPr>
          <a:xfrm>
            <a:off x="1313644" y="2865927"/>
            <a:ext cx="6761409" cy="29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Advanced drawing - Tutorials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following slides give links to drawing tutorials for more advanced outcomes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(Thinking of GCSE Art? Try one of these!)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31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Jellyfish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https://www.youtube.com/watch?v=XA0hPFgWH94&amp;safe=true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12" t="20574" r="53976" b="24621"/>
          <a:stretch/>
        </p:blipFill>
        <p:spPr>
          <a:xfrm>
            <a:off x="3026535" y="2618537"/>
            <a:ext cx="3000778" cy="38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 White Shark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www.youtube.com/watch?v=Dsd61_vXZr4&amp;safe=true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492" t="13869" r="22123" b="14446"/>
          <a:stretch/>
        </p:blipFill>
        <p:spPr>
          <a:xfrm>
            <a:off x="1957589" y="2446986"/>
            <a:ext cx="5486400" cy="39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Humpback Whale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https://www.youtube.com/watch?v=HOspZK3YkUs&amp;safe=true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61" t="12019" r="22255" b="12827"/>
          <a:stretch/>
        </p:blipFill>
        <p:spPr>
          <a:xfrm>
            <a:off x="2047741" y="2421228"/>
            <a:ext cx="5486400" cy="4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7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Jellyfish in Watercolour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www.youtube.com/watch?v=Ag0z-LuVWiw&amp;safe=true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711" t="23812" r="41625" b="24390"/>
          <a:stretch/>
        </p:blipFill>
        <p:spPr>
          <a:xfrm>
            <a:off x="1533658" y="2636630"/>
            <a:ext cx="6838683" cy="40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4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WATERCOLOR AND INK TUTORIAL | KOI FISH PAINTING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www.youtube.com/watch?v=axRzbqI9vZU&amp;safe=true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5" r="3922" b="8897"/>
          <a:stretch/>
        </p:blipFill>
        <p:spPr>
          <a:xfrm>
            <a:off x="1159099" y="2769559"/>
            <a:ext cx="7348470" cy="39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90</Words>
  <Application>Microsoft Office PowerPoint</Application>
  <PresentationFormat>A4 Paper (210x297 mm)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Yr 9 Art</vt:lpstr>
      <vt:lpstr>Turtle – this can be used as the base for a coffee or felt pen &amp; bleach technique.</vt:lpstr>
      <vt:lpstr>Octopus</vt:lpstr>
      <vt:lpstr>Advanced drawing - Tutorials</vt:lpstr>
      <vt:lpstr>Jellyfish</vt:lpstr>
      <vt:lpstr>Great White Shark</vt:lpstr>
      <vt:lpstr>Humpback Whale</vt:lpstr>
      <vt:lpstr>Jellyfish in Watercolour</vt:lpstr>
      <vt:lpstr>WATERCOLOR AND INK TUTORIAL | KOI FISH PAINTING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Victoria Richards</cp:lastModifiedBy>
  <cp:revision>4</cp:revision>
  <dcterms:created xsi:type="dcterms:W3CDTF">2021-02-10T13:37:41Z</dcterms:created>
  <dcterms:modified xsi:type="dcterms:W3CDTF">2021-02-10T14:00:55Z</dcterms:modified>
</cp:coreProperties>
</file>