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0" r:id="rId4"/>
    <p:sldId id="259" r:id="rId5"/>
    <p:sldId id="261" r:id="rId6"/>
    <p:sldId id="265" r:id="rId7"/>
    <p:sldId id="266" r:id="rId8"/>
    <p:sldId id="257" r:id="rId9"/>
    <p:sldId id="258" r:id="rId10"/>
    <p:sldId id="263" r:id="rId11"/>
    <p:sldId id="264" r:id="rId1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0" d="100"/>
          <a:sy n="100" d="100"/>
        </p:scale>
        <p:origin x="7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A73824-2429-47C2-A85C-CD739E9795BF}" type="datetimeFigureOut">
              <a:rPr lang="en-GB" smtClean="0"/>
              <a:t>09/03/21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122241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3824-2429-47C2-A85C-CD739E9795BF}" type="datetimeFigureOut">
              <a:rPr lang="en-GB" smtClean="0"/>
              <a:t>09/03/21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46659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3824-2429-47C2-A85C-CD739E9795BF}" type="datetimeFigureOut">
              <a:rPr lang="en-GB" smtClean="0"/>
              <a:t>09/03/21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310603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3824-2429-47C2-A85C-CD739E9795BF}" type="datetimeFigureOut">
              <a:rPr lang="en-GB" smtClean="0"/>
              <a:t>09/03/21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24099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73824-2429-47C2-A85C-CD739E9795BF}" type="datetimeFigureOut">
              <a:rPr lang="en-GB" smtClean="0"/>
              <a:t>09/03/21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106535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73824-2429-47C2-A85C-CD739E9795BF}" type="datetimeFigureOut">
              <a:rPr lang="en-GB" smtClean="0"/>
              <a:t>09/03/21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41862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A73824-2429-47C2-A85C-CD739E9795BF}" type="datetimeFigureOut">
              <a:rPr lang="en-GB" smtClean="0"/>
              <a:t>09/03/21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302648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A73824-2429-47C2-A85C-CD739E9795BF}" type="datetimeFigureOut">
              <a:rPr lang="en-GB" smtClean="0"/>
              <a:t>09/03/21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290620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73824-2429-47C2-A85C-CD739E9795BF}" type="datetimeFigureOut">
              <a:rPr lang="en-GB" smtClean="0"/>
              <a:t>09/03/21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398241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73824-2429-47C2-A85C-CD739E9795BF}" type="datetimeFigureOut">
              <a:rPr lang="en-GB" smtClean="0"/>
              <a:t>09/03/21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80493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73824-2429-47C2-A85C-CD739E9795BF}" type="datetimeFigureOut">
              <a:rPr lang="en-GB" smtClean="0"/>
              <a:t>09/03/21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34C7C-A3AB-4F17-AB53-929EA1EF3F83}" type="slidenum">
              <a:rPr lang="en-GB" smtClean="0"/>
              <a:t>‹#›</a:t>
            </a:fld>
            <a:endParaRPr lang="en-GB"/>
          </a:p>
        </p:txBody>
      </p:sp>
    </p:spTree>
    <p:extLst>
      <p:ext uri="{BB962C8B-B14F-4D97-AF65-F5344CB8AC3E}">
        <p14:creationId xmlns:p14="http://schemas.microsoft.com/office/powerpoint/2010/main" val="284146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73824-2429-47C2-A85C-CD739E9795BF}" type="datetimeFigureOut">
              <a:rPr lang="en-GB" smtClean="0"/>
              <a:t>09/03/21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34C7C-A3AB-4F17-AB53-929EA1EF3F83}" type="slidenum">
              <a:rPr lang="en-GB" smtClean="0"/>
              <a:t>‹#›</a:t>
            </a:fld>
            <a:endParaRPr lang="en-GB"/>
          </a:p>
        </p:txBody>
      </p:sp>
    </p:spTree>
    <p:extLst>
      <p:ext uri="{BB962C8B-B14F-4D97-AF65-F5344CB8AC3E}">
        <p14:creationId xmlns:p14="http://schemas.microsoft.com/office/powerpoint/2010/main" val="236789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Ag0z-LuVWiw&amp;safe=tru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axRzbqI9vZU&amp;safe=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MIXePJ0j-G0&amp;safe=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WOzd5AL6syw&amp;safe=tr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A0hPFgWH94&amp;safe=tr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Dsd61_vXZr4&amp;safe=tru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HOspZK3YkUs&amp;safe=tr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Yr</a:t>
            </a:r>
            <a:r>
              <a:rPr lang="en-GB" dirty="0" smtClean="0"/>
              <a:t> 9 Art</a:t>
            </a:r>
            <a:endParaRPr lang="en-GB" dirty="0"/>
          </a:p>
        </p:txBody>
      </p:sp>
      <p:sp>
        <p:nvSpPr>
          <p:cNvPr id="3" name="Subtitle 2"/>
          <p:cNvSpPr>
            <a:spLocks noGrp="1"/>
          </p:cNvSpPr>
          <p:nvPr>
            <p:ph type="subTitle" idx="1"/>
          </p:nvPr>
        </p:nvSpPr>
        <p:spPr/>
        <p:txBody>
          <a:bodyPr/>
          <a:lstStyle/>
          <a:p>
            <a:r>
              <a:rPr lang="en-GB" smtClean="0"/>
              <a:t>Drawing tutorials</a:t>
            </a:r>
            <a:endParaRPr lang="en-GB"/>
          </a:p>
        </p:txBody>
      </p:sp>
    </p:spTree>
    <p:extLst>
      <p:ext uri="{BB962C8B-B14F-4D97-AF65-F5344CB8AC3E}">
        <p14:creationId xmlns:p14="http://schemas.microsoft.com/office/powerpoint/2010/main" val="315132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Jellyfish in Watercolour</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www.youtube.com/watch?v=Ag0z-LuVWiw&amp;safe=true</a:t>
            </a:r>
            <a:endParaRPr lang="en-GB" dirty="0" smtClean="0"/>
          </a:p>
          <a:p>
            <a:endParaRPr lang="en-GB" dirty="0"/>
          </a:p>
        </p:txBody>
      </p:sp>
      <p:pic>
        <p:nvPicPr>
          <p:cNvPr id="4" name="Picture 3"/>
          <p:cNvPicPr>
            <a:picLocks noChangeAspect="1"/>
          </p:cNvPicPr>
          <p:nvPr/>
        </p:nvPicPr>
        <p:blipFill rotWithShape="1">
          <a:blip r:embed="rId3"/>
          <a:srcRect l="8711" t="23812" r="41625" b="24390"/>
          <a:stretch/>
        </p:blipFill>
        <p:spPr>
          <a:xfrm>
            <a:off x="1533658" y="2636630"/>
            <a:ext cx="6838683" cy="4010119"/>
          </a:xfrm>
          <a:prstGeom prst="rect">
            <a:avLst/>
          </a:prstGeom>
        </p:spPr>
      </p:pic>
    </p:spTree>
    <p:extLst>
      <p:ext uri="{BB962C8B-B14F-4D97-AF65-F5344CB8AC3E}">
        <p14:creationId xmlns:p14="http://schemas.microsoft.com/office/powerpoint/2010/main" val="272144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WATERCOLOR AND INK TUTORIAL | KOI FISH PAINTING </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www.youtube.com/watch?v=axRzbqI9vZU&amp;safe=true</a:t>
            </a:r>
            <a:endParaRPr lang="en-GB" dirty="0" smtClean="0"/>
          </a:p>
          <a:p>
            <a:pPr marL="0" indent="0">
              <a:buNone/>
            </a:pPr>
            <a:endParaRPr lang="en-GB" dirty="0"/>
          </a:p>
        </p:txBody>
      </p:sp>
      <p:pic>
        <p:nvPicPr>
          <p:cNvPr id="4" name="Picture 3"/>
          <p:cNvPicPr>
            <a:picLocks noChangeAspect="1"/>
          </p:cNvPicPr>
          <p:nvPr/>
        </p:nvPicPr>
        <p:blipFill rotWithShape="1">
          <a:blip r:embed="rId3"/>
          <a:srcRect l="895" r="3922" b="8897"/>
          <a:stretch/>
        </p:blipFill>
        <p:spPr>
          <a:xfrm>
            <a:off x="1159099" y="2769559"/>
            <a:ext cx="7348470" cy="3954462"/>
          </a:xfrm>
          <a:prstGeom prst="rect">
            <a:avLst/>
          </a:prstGeom>
        </p:spPr>
      </p:pic>
    </p:spTree>
    <p:extLst>
      <p:ext uri="{BB962C8B-B14F-4D97-AF65-F5344CB8AC3E}">
        <p14:creationId xmlns:p14="http://schemas.microsoft.com/office/powerpoint/2010/main" val="3121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Turtle – </a:t>
            </a:r>
            <a:r>
              <a:rPr lang="en-GB" sz="4000" dirty="0" smtClean="0"/>
              <a:t>this can be used as the base for a coffee or felt pen &amp; bleach technique.</a:t>
            </a:r>
            <a:endParaRPr lang="en-GB" sz="4000"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www.youtube.com/watch?v=MIXePJ0j-G0&amp;safe=true</a:t>
            </a:r>
            <a:endParaRPr lang="en-GB" dirty="0" smtClean="0"/>
          </a:p>
          <a:p>
            <a:endParaRPr lang="en-GB" dirty="0"/>
          </a:p>
        </p:txBody>
      </p:sp>
      <p:pic>
        <p:nvPicPr>
          <p:cNvPr id="4" name="Picture 3"/>
          <p:cNvPicPr>
            <a:picLocks noChangeAspect="1"/>
          </p:cNvPicPr>
          <p:nvPr/>
        </p:nvPicPr>
        <p:blipFill rotWithShape="1">
          <a:blip r:embed="rId3"/>
          <a:srcRect l="14952" t="21268" r="46305" b="17221"/>
          <a:stretch/>
        </p:blipFill>
        <p:spPr>
          <a:xfrm>
            <a:off x="2511380" y="2886117"/>
            <a:ext cx="3837905" cy="3425781"/>
          </a:xfrm>
          <a:prstGeom prst="rect">
            <a:avLst/>
          </a:prstGeom>
        </p:spPr>
      </p:pic>
    </p:spTree>
    <p:extLst>
      <p:ext uri="{BB962C8B-B14F-4D97-AF65-F5344CB8AC3E}">
        <p14:creationId xmlns:p14="http://schemas.microsoft.com/office/powerpoint/2010/main" val="70967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Octopus</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www.youtube.com/watch?v=WOzd5AL6syw&amp;safe=true</a:t>
            </a:r>
            <a:endParaRPr lang="en-GB" dirty="0" smtClean="0"/>
          </a:p>
          <a:p>
            <a:endParaRPr lang="en-GB" dirty="0"/>
          </a:p>
        </p:txBody>
      </p:sp>
      <p:pic>
        <p:nvPicPr>
          <p:cNvPr id="4" name="Picture 3"/>
          <p:cNvPicPr>
            <a:picLocks noChangeAspect="1"/>
          </p:cNvPicPr>
          <p:nvPr/>
        </p:nvPicPr>
        <p:blipFill rotWithShape="1">
          <a:blip r:embed="rId3"/>
          <a:srcRect l="7411" t="36993" r="39544" b="22309"/>
          <a:stretch/>
        </p:blipFill>
        <p:spPr>
          <a:xfrm>
            <a:off x="1313644" y="2865927"/>
            <a:ext cx="6761409" cy="2916687"/>
          </a:xfrm>
          <a:prstGeom prst="rect">
            <a:avLst/>
          </a:prstGeom>
        </p:spPr>
      </p:pic>
    </p:spTree>
    <p:extLst>
      <p:ext uri="{BB962C8B-B14F-4D97-AF65-F5344CB8AC3E}">
        <p14:creationId xmlns:p14="http://schemas.microsoft.com/office/powerpoint/2010/main" val="215167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Advanced drawing - Tutorials</a:t>
            </a:r>
            <a:endParaRPr lang="en-GB" dirty="0"/>
          </a:p>
        </p:txBody>
      </p:sp>
      <p:sp>
        <p:nvSpPr>
          <p:cNvPr id="3" name="Content Placeholder 2"/>
          <p:cNvSpPr>
            <a:spLocks noGrp="1"/>
          </p:cNvSpPr>
          <p:nvPr>
            <p:ph idx="1"/>
          </p:nvPr>
        </p:nvSpPr>
        <p:spPr/>
        <p:txBody>
          <a:bodyPr/>
          <a:lstStyle/>
          <a:p>
            <a:pPr marL="0" indent="0" algn="ctr">
              <a:buNone/>
            </a:pPr>
            <a:r>
              <a:rPr lang="en-GB" dirty="0" smtClean="0"/>
              <a:t>The following slides give links to drawing tutorials for more advanced outcomes. If you are unable to come to school we would like you to attempt some of these during your Art lesson time.</a:t>
            </a:r>
          </a:p>
          <a:p>
            <a:pPr marL="0" indent="0" algn="ctr">
              <a:buNone/>
            </a:pPr>
            <a:endParaRPr lang="en-GB" dirty="0" smtClean="0"/>
          </a:p>
          <a:p>
            <a:pPr marL="0" indent="0" algn="ctr">
              <a:buNone/>
            </a:pPr>
            <a:endParaRPr lang="en-GB" dirty="0"/>
          </a:p>
          <a:p>
            <a:pPr marL="0" indent="0" algn="ctr">
              <a:buNone/>
            </a:pPr>
            <a:r>
              <a:rPr lang="en-GB" dirty="0" smtClean="0"/>
              <a:t>(Thinking of GCSE Art? Try one of these!)</a:t>
            </a:r>
            <a:endParaRPr lang="en-GB" dirty="0"/>
          </a:p>
        </p:txBody>
      </p:sp>
    </p:spTree>
    <p:extLst>
      <p:ext uri="{BB962C8B-B14F-4D97-AF65-F5344CB8AC3E}">
        <p14:creationId xmlns:p14="http://schemas.microsoft.com/office/powerpoint/2010/main" val="1059312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Jellyfish</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www.youtube.com/watch?v=XA0hPFgWH94&amp;safe=true</a:t>
            </a:r>
            <a:endParaRPr lang="en-GB" dirty="0" smtClean="0"/>
          </a:p>
          <a:p>
            <a:pPr marL="0" indent="0">
              <a:buNone/>
            </a:pPr>
            <a:endParaRPr lang="en-GB" dirty="0"/>
          </a:p>
        </p:txBody>
      </p:sp>
      <p:pic>
        <p:nvPicPr>
          <p:cNvPr id="4" name="Picture 3"/>
          <p:cNvPicPr>
            <a:picLocks noChangeAspect="1"/>
          </p:cNvPicPr>
          <p:nvPr/>
        </p:nvPicPr>
        <p:blipFill rotWithShape="1">
          <a:blip r:embed="rId3"/>
          <a:srcRect l="21712" t="20574" r="53976" b="24621"/>
          <a:stretch/>
        </p:blipFill>
        <p:spPr>
          <a:xfrm>
            <a:off x="3026535" y="2618537"/>
            <a:ext cx="3000778" cy="3803126"/>
          </a:xfrm>
          <a:prstGeom prst="rect">
            <a:avLst/>
          </a:prstGeom>
        </p:spPr>
      </p:pic>
    </p:spTree>
    <p:extLst>
      <p:ext uri="{BB962C8B-B14F-4D97-AF65-F5344CB8AC3E}">
        <p14:creationId xmlns:p14="http://schemas.microsoft.com/office/powerpoint/2010/main" val="1832248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41921" y="0"/>
            <a:ext cx="4575157" cy="6858000"/>
          </a:xfrm>
          <a:prstGeom prst="rect">
            <a:avLst/>
          </a:prstGeom>
        </p:spPr>
      </p:pic>
      <p:pic>
        <p:nvPicPr>
          <p:cNvPr id="5" name="Picture 4"/>
          <p:cNvPicPr>
            <a:picLocks noChangeAspect="1"/>
          </p:cNvPicPr>
          <p:nvPr/>
        </p:nvPicPr>
        <p:blipFill>
          <a:blip r:embed="rId3"/>
          <a:stretch>
            <a:fillRect/>
          </a:stretch>
        </p:blipFill>
        <p:spPr>
          <a:xfrm rot="10800000">
            <a:off x="114300" y="0"/>
            <a:ext cx="4572000" cy="6858000"/>
          </a:xfrm>
          <a:prstGeom prst="rect">
            <a:avLst/>
          </a:prstGeom>
        </p:spPr>
      </p:pic>
    </p:spTree>
    <p:extLst>
      <p:ext uri="{BB962C8B-B14F-4D97-AF65-F5344CB8AC3E}">
        <p14:creationId xmlns:p14="http://schemas.microsoft.com/office/powerpoint/2010/main" val="392488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0800000">
            <a:off x="180975" y="790575"/>
            <a:ext cx="4933950" cy="4933950"/>
          </a:xfrm>
          <a:prstGeom prst="rect">
            <a:avLst/>
          </a:prstGeom>
        </p:spPr>
      </p:pic>
      <p:pic>
        <p:nvPicPr>
          <p:cNvPr id="3" name="Picture 2"/>
          <p:cNvPicPr>
            <a:picLocks noChangeAspect="1"/>
          </p:cNvPicPr>
          <p:nvPr/>
        </p:nvPicPr>
        <p:blipFill rotWithShape="1">
          <a:blip r:embed="rId3"/>
          <a:srcRect l="29889" r="24556"/>
          <a:stretch/>
        </p:blipFill>
        <p:spPr>
          <a:xfrm>
            <a:off x="5255577" y="123825"/>
            <a:ext cx="4517074" cy="6610350"/>
          </a:xfrm>
          <a:prstGeom prst="rect">
            <a:avLst/>
          </a:prstGeom>
        </p:spPr>
      </p:pic>
    </p:spTree>
    <p:extLst>
      <p:ext uri="{BB962C8B-B14F-4D97-AF65-F5344CB8AC3E}">
        <p14:creationId xmlns:p14="http://schemas.microsoft.com/office/powerpoint/2010/main" val="213915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White Shark</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www.youtube.com/watch?v=Dsd61_vXZr4&amp;safe=true</a:t>
            </a:r>
            <a:endParaRPr lang="en-GB" dirty="0" smtClean="0"/>
          </a:p>
          <a:p>
            <a:endParaRPr lang="en-GB" dirty="0"/>
          </a:p>
        </p:txBody>
      </p:sp>
      <p:pic>
        <p:nvPicPr>
          <p:cNvPr id="4" name="Picture 3"/>
          <p:cNvPicPr>
            <a:picLocks noChangeAspect="1"/>
          </p:cNvPicPr>
          <p:nvPr/>
        </p:nvPicPr>
        <p:blipFill rotWithShape="1">
          <a:blip r:embed="rId3"/>
          <a:srcRect l="22492" t="13869" r="22123" b="14446"/>
          <a:stretch/>
        </p:blipFill>
        <p:spPr>
          <a:xfrm>
            <a:off x="1957589" y="2446986"/>
            <a:ext cx="5486400" cy="3992452"/>
          </a:xfrm>
          <a:prstGeom prst="rect">
            <a:avLst/>
          </a:prstGeom>
        </p:spPr>
      </p:pic>
    </p:spTree>
    <p:extLst>
      <p:ext uri="{BB962C8B-B14F-4D97-AF65-F5344CB8AC3E}">
        <p14:creationId xmlns:p14="http://schemas.microsoft.com/office/powerpoint/2010/main" val="1413634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Humpback Whale</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www.youtube.com/watch?v=HOspZK3YkUs&amp;safe=true</a:t>
            </a:r>
            <a:endParaRPr lang="en-GB" dirty="0" smtClean="0"/>
          </a:p>
          <a:p>
            <a:pPr marL="0" indent="0">
              <a:buNone/>
            </a:pPr>
            <a:endParaRPr lang="en-GB" dirty="0"/>
          </a:p>
        </p:txBody>
      </p:sp>
      <p:pic>
        <p:nvPicPr>
          <p:cNvPr id="4" name="Picture 3"/>
          <p:cNvPicPr>
            <a:picLocks noChangeAspect="1"/>
          </p:cNvPicPr>
          <p:nvPr/>
        </p:nvPicPr>
        <p:blipFill rotWithShape="1">
          <a:blip r:embed="rId3"/>
          <a:srcRect l="22361" t="12019" r="22255" b="12827"/>
          <a:stretch/>
        </p:blipFill>
        <p:spPr>
          <a:xfrm>
            <a:off x="2047741" y="2421228"/>
            <a:ext cx="5486400" cy="4185634"/>
          </a:xfrm>
          <a:prstGeom prst="rect">
            <a:avLst/>
          </a:prstGeom>
        </p:spPr>
      </p:pic>
    </p:spTree>
    <p:extLst>
      <p:ext uri="{BB962C8B-B14F-4D97-AF65-F5344CB8AC3E}">
        <p14:creationId xmlns:p14="http://schemas.microsoft.com/office/powerpoint/2010/main" val="17042717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114</Words>
  <Application>Microsoft Office PowerPoint</Application>
  <PresentationFormat>A4 Paper (210x297 mm)</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Yr 9 Art</vt:lpstr>
      <vt:lpstr>Turtle – this can be used as the base for a coffee or felt pen &amp; bleach technique.</vt:lpstr>
      <vt:lpstr>Octopus</vt:lpstr>
      <vt:lpstr>Advanced drawing - Tutorials</vt:lpstr>
      <vt:lpstr>Jellyfish</vt:lpstr>
      <vt:lpstr>PowerPoint Presentation</vt:lpstr>
      <vt:lpstr>PowerPoint Presentation</vt:lpstr>
      <vt:lpstr>Great White Shark</vt:lpstr>
      <vt:lpstr>Humpback Whale</vt:lpstr>
      <vt:lpstr>Jellyfish in Watercolour</vt:lpstr>
      <vt:lpstr>WATERCOLOR AND INK TUTORIAL | KOI FISH PAINTING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Richards</dc:creator>
  <cp:lastModifiedBy>Ruth Vine</cp:lastModifiedBy>
  <cp:revision>9</cp:revision>
  <cp:lastPrinted>2021-03-09T14:44:07Z</cp:lastPrinted>
  <dcterms:created xsi:type="dcterms:W3CDTF">2021-02-10T13:37:41Z</dcterms:created>
  <dcterms:modified xsi:type="dcterms:W3CDTF">2021-03-09T14:46:08Z</dcterms:modified>
</cp:coreProperties>
</file>