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58" r:id="rId5"/>
    <p:sldId id="259" r:id="rId6"/>
    <p:sldId id="260" r:id="rId7"/>
    <p:sldId id="267" r:id="rId8"/>
    <p:sldId id="261" r:id="rId9"/>
    <p:sldId id="262" r:id="rId10"/>
    <p:sldId id="263" r:id="rId11"/>
    <p:sldId id="264"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87" d="100"/>
          <a:sy n="87" d="100"/>
        </p:scale>
        <p:origin x="11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9D69BD0-2DE3-4595-AF9F-0A68C9D6BB1F}" type="datetimeFigureOut">
              <a:rPr lang="en-GB" smtClean="0"/>
              <a:t>04/03/21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8AB65-5892-4F0D-AC03-D2A0A3BC64FA}" type="slidenum">
              <a:rPr lang="en-GB" smtClean="0"/>
              <a:t>‹#›</a:t>
            </a:fld>
            <a:endParaRPr lang="en-GB"/>
          </a:p>
        </p:txBody>
      </p:sp>
    </p:spTree>
    <p:extLst>
      <p:ext uri="{BB962C8B-B14F-4D97-AF65-F5344CB8AC3E}">
        <p14:creationId xmlns:p14="http://schemas.microsoft.com/office/powerpoint/2010/main" val="2248285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9D69BD0-2DE3-4595-AF9F-0A68C9D6BB1F}" type="datetimeFigureOut">
              <a:rPr lang="en-GB" smtClean="0"/>
              <a:t>04/03/21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8AB65-5892-4F0D-AC03-D2A0A3BC64FA}" type="slidenum">
              <a:rPr lang="en-GB" smtClean="0"/>
              <a:t>‹#›</a:t>
            </a:fld>
            <a:endParaRPr lang="en-GB"/>
          </a:p>
        </p:txBody>
      </p:sp>
    </p:spTree>
    <p:extLst>
      <p:ext uri="{BB962C8B-B14F-4D97-AF65-F5344CB8AC3E}">
        <p14:creationId xmlns:p14="http://schemas.microsoft.com/office/powerpoint/2010/main" val="2494227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9D69BD0-2DE3-4595-AF9F-0A68C9D6BB1F}" type="datetimeFigureOut">
              <a:rPr lang="en-GB" smtClean="0"/>
              <a:t>04/03/21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8AB65-5892-4F0D-AC03-D2A0A3BC64FA}" type="slidenum">
              <a:rPr lang="en-GB" smtClean="0"/>
              <a:t>‹#›</a:t>
            </a:fld>
            <a:endParaRPr lang="en-GB"/>
          </a:p>
        </p:txBody>
      </p:sp>
    </p:spTree>
    <p:extLst>
      <p:ext uri="{BB962C8B-B14F-4D97-AF65-F5344CB8AC3E}">
        <p14:creationId xmlns:p14="http://schemas.microsoft.com/office/powerpoint/2010/main" val="3551683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9D69BD0-2DE3-4595-AF9F-0A68C9D6BB1F}" type="datetimeFigureOut">
              <a:rPr lang="en-GB" smtClean="0"/>
              <a:t>04/03/21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8AB65-5892-4F0D-AC03-D2A0A3BC64FA}" type="slidenum">
              <a:rPr lang="en-GB" smtClean="0"/>
              <a:t>‹#›</a:t>
            </a:fld>
            <a:endParaRPr lang="en-GB"/>
          </a:p>
        </p:txBody>
      </p:sp>
    </p:spTree>
    <p:extLst>
      <p:ext uri="{BB962C8B-B14F-4D97-AF65-F5344CB8AC3E}">
        <p14:creationId xmlns:p14="http://schemas.microsoft.com/office/powerpoint/2010/main" val="3856124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D69BD0-2DE3-4595-AF9F-0A68C9D6BB1F}" type="datetimeFigureOut">
              <a:rPr lang="en-GB" smtClean="0"/>
              <a:t>04/03/21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8AB65-5892-4F0D-AC03-D2A0A3BC64FA}" type="slidenum">
              <a:rPr lang="en-GB" smtClean="0"/>
              <a:t>‹#›</a:t>
            </a:fld>
            <a:endParaRPr lang="en-GB"/>
          </a:p>
        </p:txBody>
      </p:sp>
    </p:spTree>
    <p:extLst>
      <p:ext uri="{BB962C8B-B14F-4D97-AF65-F5344CB8AC3E}">
        <p14:creationId xmlns:p14="http://schemas.microsoft.com/office/powerpoint/2010/main" val="2350919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9D69BD0-2DE3-4595-AF9F-0A68C9D6BB1F}" type="datetimeFigureOut">
              <a:rPr lang="en-GB" smtClean="0"/>
              <a:t>04/03/21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C8AB65-5892-4F0D-AC03-D2A0A3BC64FA}" type="slidenum">
              <a:rPr lang="en-GB" smtClean="0"/>
              <a:t>‹#›</a:t>
            </a:fld>
            <a:endParaRPr lang="en-GB"/>
          </a:p>
        </p:txBody>
      </p:sp>
    </p:spTree>
    <p:extLst>
      <p:ext uri="{BB962C8B-B14F-4D97-AF65-F5344CB8AC3E}">
        <p14:creationId xmlns:p14="http://schemas.microsoft.com/office/powerpoint/2010/main" val="623761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9D69BD0-2DE3-4595-AF9F-0A68C9D6BB1F}" type="datetimeFigureOut">
              <a:rPr lang="en-GB" smtClean="0"/>
              <a:t>04/03/21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C8AB65-5892-4F0D-AC03-D2A0A3BC64FA}" type="slidenum">
              <a:rPr lang="en-GB" smtClean="0"/>
              <a:t>‹#›</a:t>
            </a:fld>
            <a:endParaRPr lang="en-GB"/>
          </a:p>
        </p:txBody>
      </p:sp>
    </p:spTree>
    <p:extLst>
      <p:ext uri="{BB962C8B-B14F-4D97-AF65-F5344CB8AC3E}">
        <p14:creationId xmlns:p14="http://schemas.microsoft.com/office/powerpoint/2010/main" val="1884493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9D69BD0-2DE3-4595-AF9F-0A68C9D6BB1F}" type="datetimeFigureOut">
              <a:rPr lang="en-GB" smtClean="0"/>
              <a:t>04/03/21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C8AB65-5892-4F0D-AC03-D2A0A3BC64FA}" type="slidenum">
              <a:rPr lang="en-GB" smtClean="0"/>
              <a:t>‹#›</a:t>
            </a:fld>
            <a:endParaRPr lang="en-GB"/>
          </a:p>
        </p:txBody>
      </p:sp>
    </p:spTree>
    <p:extLst>
      <p:ext uri="{BB962C8B-B14F-4D97-AF65-F5344CB8AC3E}">
        <p14:creationId xmlns:p14="http://schemas.microsoft.com/office/powerpoint/2010/main" val="1241250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D69BD0-2DE3-4595-AF9F-0A68C9D6BB1F}" type="datetimeFigureOut">
              <a:rPr lang="en-GB" smtClean="0"/>
              <a:t>04/03/21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C8AB65-5892-4F0D-AC03-D2A0A3BC64FA}" type="slidenum">
              <a:rPr lang="en-GB" smtClean="0"/>
              <a:t>‹#›</a:t>
            </a:fld>
            <a:endParaRPr lang="en-GB"/>
          </a:p>
        </p:txBody>
      </p:sp>
    </p:spTree>
    <p:extLst>
      <p:ext uri="{BB962C8B-B14F-4D97-AF65-F5344CB8AC3E}">
        <p14:creationId xmlns:p14="http://schemas.microsoft.com/office/powerpoint/2010/main" val="3030990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D69BD0-2DE3-4595-AF9F-0A68C9D6BB1F}" type="datetimeFigureOut">
              <a:rPr lang="en-GB" smtClean="0"/>
              <a:t>04/03/21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C8AB65-5892-4F0D-AC03-D2A0A3BC64FA}" type="slidenum">
              <a:rPr lang="en-GB" smtClean="0"/>
              <a:t>‹#›</a:t>
            </a:fld>
            <a:endParaRPr lang="en-GB"/>
          </a:p>
        </p:txBody>
      </p:sp>
    </p:spTree>
    <p:extLst>
      <p:ext uri="{BB962C8B-B14F-4D97-AF65-F5344CB8AC3E}">
        <p14:creationId xmlns:p14="http://schemas.microsoft.com/office/powerpoint/2010/main" val="3279290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D69BD0-2DE3-4595-AF9F-0A68C9D6BB1F}" type="datetimeFigureOut">
              <a:rPr lang="en-GB" smtClean="0"/>
              <a:t>04/03/21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C8AB65-5892-4F0D-AC03-D2A0A3BC64FA}" type="slidenum">
              <a:rPr lang="en-GB" smtClean="0"/>
              <a:t>‹#›</a:t>
            </a:fld>
            <a:endParaRPr lang="en-GB"/>
          </a:p>
        </p:txBody>
      </p:sp>
    </p:spTree>
    <p:extLst>
      <p:ext uri="{BB962C8B-B14F-4D97-AF65-F5344CB8AC3E}">
        <p14:creationId xmlns:p14="http://schemas.microsoft.com/office/powerpoint/2010/main" val="3772730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69BD0-2DE3-4595-AF9F-0A68C9D6BB1F}" type="datetimeFigureOut">
              <a:rPr lang="en-GB" smtClean="0"/>
              <a:t>04/03/21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C8AB65-5892-4F0D-AC03-D2A0A3BC64FA}" type="slidenum">
              <a:rPr lang="en-GB" smtClean="0"/>
              <a:t>‹#›</a:t>
            </a:fld>
            <a:endParaRPr lang="en-GB"/>
          </a:p>
        </p:txBody>
      </p:sp>
    </p:spTree>
    <p:extLst>
      <p:ext uri="{BB962C8B-B14F-4D97-AF65-F5344CB8AC3E}">
        <p14:creationId xmlns:p14="http://schemas.microsoft.com/office/powerpoint/2010/main" val="4113580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a:t>Weaving</a:t>
            </a:r>
          </a:p>
        </p:txBody>
      </p:sp>
      <p:sp>
        <p:nvSpPr>
          <p:cNvPr id="7" name="Subtitle 6"/>
          <p:cNvSpPr>
            <a:spLocks noGrp="1"/>
          </p:cNvSpPr>
          <p:nvPr>
            <p:ph type="subTitle" idx="1"/>
          </p:nvPr>
        </p:nvSpPr>
        <p:spPr/>
        <p:txBody>
          <a:bodyPr/>
          <a:lstStyle/>
          <a:p>
            <a:r>
              <a:rPr lang="en-GB" dirty="0"/>
              <a:t>Y8 Textiles</a:t>
            </a:r>
          </a:p>
        </p:txBody>
      </p:sp>
    </p:spTree>
    <p:extLst>
      <p:ext uri="{BB962C8B-B14F-4D97-AF65-F5344CB8AC3E}">
        <p14:creationId xmlns:p14="http://schemas.microsoft.com/office/powerpoint/2010/main" val="1128877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80090" y="546921"/>
            <a:ext cx="4159469" cy="4050752"/>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9159" y="399174"/>
            <a:ext cx="3310759" cy="4414345"/>
          </a:xfrm>
          <a:prstGeom prst="rect">
            <a:avLst/>
          </a:prstGeom>
        </p:spPr>
      </p:pic>
      <p:sp>
        <p:nvSpPr>
          <p:cNvPr id="5" name="TextBox 4"/>
          <p:cNvSpPr txBox="1"/>
          <p:nvPr/>
        </p:nvSpPr>
        <p:spPr>
          <a:xfrm>
            <a:off x="536028" y="4981903"/>
            <a:ext cx="4603531" cy="1200329"/>
          </a:xfrm>
          <a:prstGeom prst="rect">
            <a:avLst/>
          </a:prstGeom>
          <a:noFill/>
        </p:spPr>
        <p:txBody>
          <a:bodyPr wrap="square" rtlCol="0">
            <a:spAutoFit/>
          </a:bodyPr>
          <a:lstStyle/>
          <a:p>
            <a:r>
              <a:rPr lang="en-GB" dirty="0"/>
              <a:t>Wind wool/ string/ strips of fabric between the notches that you cut in the cardboard. Tie the ends of the wool together on the back of the card</a:t>
            </a:r>
          </a:p>
        </p:txBody>
      </p:sp>
    </p:spTree>
    <p:extLst>
      <p:ext uri="{BB962C8B-B14F-4D97-AF65-F5344CB8AC3E}">
        <p14:creationId xmlns:p14="http://schemas.microsoft.com/office/powerpoint/2010/main" val="2954265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9447" y="365125"/>
            <a:ext cx="3685847" cy="4914463"/>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5132" y="204352"/>
            <a:ext cx="3440824" cy="4587765"/>
          </a:xfrm>
          <a:prstGeom prst="rect">
            <a:avLst/>
          </a:prstGeom>
        </p:spPr>
      </p:pic>
      <p:sp>
        <p:nvSpPr>
          <p:cNvPr id="5" name="TextBox 4"/>
          <p:cNvSpPr txBox="1"/>
          <p:nvPr/>
        </p:nvSpPr>
        <p:spPr>
          <a:xfrm>
            <a:off x="709447" y="5659821"/>
            <a:ext cx="6794939" cy="923330"/>
          </a:xfrm>
          <a:prstGeom prst="rect">
            <a:avLst/>
          </a:prstGeom>
          <a:noFill/>
        </p:spPr>
        <p:txBody>
          <a:bodyPr wrap="square" rtlCol="0">
            <a:spAutoFit/>
          </a:bodyPr>
          <a:lstStyle/>
          <a:p>
            <a:r>
              <a:rPr lang="en-GB" dirty="0"/>
              <a:t>Tie your chosen material onto your string at one end of the loom. Weave the thread in and out of the strings over, under, over, under all the way along</a:t>
            </a:r>
          </a:p>
        </p:txBody>
      </p:sp>
    </p:spTree>
    <p:extLst>
      <p:ext uri="{BB962C8B-B14F-4D97-AF65-F5344CB8AC3E}">
        <p14:creationId xmlns:p14="http://schemas.microsoft.com/office/powerpoint/2010/main" val="1235721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3035" y="365125"/>
            <a:ext cx="3677307" cy="4903076"/>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9655" y="440887"/>
            <a:ext cx="3563663" cy="4751551"/>
          </a:xfrm>
          <a:prstGeom prst="rect">
            <a:avLst/>
          </a:prstGeom>
        </p:spPr>
      </p:pic>
      <p:sp>
        <p:nvSpPr>
          <p:cNvPr id="6" name="TextBox 5"/>
          <p:cNvSpPr txBox="1"/>
          <p:nvPr/>
        </p:nvSpPr>
        <p:spPr>
          <a:xfrm>
            <a:off x="394138" y="5268201"/>
            <a:ext cx="3796204" cy="1477328"/>
          </a:xfrm>
          <a:prstGeom prst="rect">
            <a:avLst/>
          </a:prstGeom>
          <a:noFill/>
        </p:spPr>
        <p:txBody>
          <a:bodyPr wrap="square" rtlCol="0">
            <a:spAutoFit/>
          </a:bodyPr>
          <a:lstStyle/>
          <a:p>
            <a:r>
              <a:rPr lang="en-GB" dirty="0"/>
              <a:t>When you get to the end of the row. Loop the thread around the last string and go back the other way OR carry on round to the back of the loom and weave through the strings on that side</a:t>
            </a:r>
          </a:p>
        </p:txBody>
      </p:sp>
      <p:sp>
        <p:nvSpPr>
          <p:cNvPr id="7" name="TextBox 6"/>
          <p:cNvSpPr txBox="1"/>
          <p:nvPr/>
        </p:nvSpPr>
        <p:spPr>
          <a:xfrm>
            <a:off x="4729655" y="5391807"/>
            <a:ext cx="3925614" cy="923330"/>
          </a:xfrm>
          <a:prstGeom prst="rect">
            <a:avLst/>
          </a:prstGeom>
          <a:noFill/>
        </p:spPr>
        <p:txBody>
          <a:bodyPr wrap="square" rtlCol="0">
            <a:spAutoFit/>
          </a:bodyPr>
          <a:lstStyle/>
          <a:p>
            <a:r>
              <a:rPr lang="en-GB" dirty="0"/>
              <a:t>Go back through the strings going opposites to the first row. Repeat until you have filled your loom</a:t>
            </a:r>
          </a:p>
        </p:txBody>
      </p:sp>
    </p:spTree>
    <p:extLst>
      <p:ext uri="{BB962C8B-B14F-4D97-AF65-F5344CB8AC3E}">
        <p14:creationId xmlns:p14="http://schemas.microsoft.com/office/powerpoint/2010/main" val="2492476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9468" y="157654"/>
            <a:ext cx="4222531" cy="4222531"/>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67447" y="-10761"/>
            <a:ext cx="3386302" cy="3386302"/>
          </a:xfrm>
          <a:prstGeom prst="rect">
            <a:avLst/>
          </a:prstGeom>
        </p:spPr>
      </p:pic>
      <p:sp>
        <p:nvSpPr>
          <p:cNvPr id="6" name="TextBox 5"/>
          <p:cNvSpPr txBox="1"/>
          <p:nvPr/>
        </p:nvSpPr>
        <p:spPr>
          <a:xfrm>
            <a:off x="677917" y="4380185"/>
            <a:ext cx="3531476" cy="369332"/>
          </a:xfrm>
          <a:prstGeom prst="rect">
            <a:avLst/>
          </a:prstGeom>
          <a:noFill/>
        </p:spPr>
        <p:txBody>
          <a:bodyPr wrap="square" rtlCol="0">
            <a:spAutoFit/>
          </a:bodyPr>
          <a:lstStyle/>
          <a:p>
            <a:r>
              <a:rPr lang="en-GB" dirty="0"/>
              <a:t>Bag woven from plastic bags!</a:t>
            </a: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1999" y="157654"/>
            <a:ext cx="2995448" cy="2995448"/>
          </a:xfrm>
          <a:prstGeom prst="rect">
            <a:avLst/>
          </a:prstGeom>
        </p:spPr>
      </p:pic>
      <p:sp>
        <p:nvSpPr>
          <p:cNvPr id="8" name="TextBox 7"/>
          <p:cNvSpPr txBox="1"/>
          <p:nvPr/>
        </p:nvSpPr>
        <p:spPr>
          <a:xfrm>
            <a:off x="4524701" y="3079656"/>
            <a:ext cx="3783724" cy="369332"/>
          </a:xfrm>
          <a:prstGeom prst="rect">
            <a:avLst/>
          </a:prstGeom>
          <a:noFill/>
        </p:spPr>
        <p:txBody>
          <a:bodyPr wrap="square" rtlCol="0">
            <a:spAutoFit/>
          </a:bodyPr>
          <a:lstStyle/>
          <a:p>
            <a:r>
              <a:rPr lang="en-GB" dirty="0"/>
              <a:t>Try making a round loom.</a:t>
            </a:r>
          </a:p>
        </p:txBody>
      </p:sp>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80968" y="2268919"/>
            <a:ext cx="3209010" cy="3299263"/>
          </a:xfrm>
          <a:prstGeom prst="rect">
            <a:avLst/>
          </a:prstGeom>
        </p:spPr>
      </p:pic>
      <p:sp>
        <p:nvSpPr>
          <p:cNvPr id="10" name="TextBox 9"/>
          <p:cNvSpPr txBox="1"/>
          <p:nvPr/>
        </p:nvSpPr>
        <p:spPr>
          <a:xfrm>
            <a:off x="8355723" y="5479781"/>
            <a:ext cx="3220693" cy="646331"/>
          </a:xfrm>
          <a:prstGeom prst="rect">
            <a:avLst/>
          </a:prstGeom>
          <a:noFill/>
        </p:spPr>
        <p:txBody>
          <a:bodyPr wrap="square" rtlCol="0">
            <a:spAutoFit/>
          </a:bodyPr>
          <a:lstStyle/>
          <a:p>
            <a:r>
              <a:rPr lang="en-GB" dirty="0"/>
              <a:t>Rug made from weaving old t-shirts</a:t>
            </a:r>
          </a:p>
        </p:txBody>
      </p:sp>
      <p:pic>
        <p:nvPicPr>
          <p:cNvPr id="11" name="Picture 10"/>
          <p:cNvPicPr>
            <a:picLocks noChangeAspect="1"/>
          </p:cNvPicPr>
          <p:nvPr/>
        </p:nvPicPr>
        <p:blipFill>
          <a:blip r:embed="rId6"/>
          <a:stretch>
            <a:fillRect/>
          </a:stretch>
        </p:blipFill>
        <p:spPr>
          <a:xfrm>
            <a:off x="4645936" y="3810000"/>
            <a:ext cx="3048000" cy="3048000"/>
          </a:xfrm>
          <a:prstGeom prst="rect">
            <a:avLst/>
          </a:prstGeom>
        </p:spPr>
      </p:pic>
      <p:sp>
        <p:nvSpPr>
          <p:cNvPr id="12" name="TextBox 11"/>
          <p:cNvSpPr txBox="1"/>
          <p:nvPr/>
        </p:nvSpPr>
        <p:spPr>
          <a:xfrm>
            <a:off x="2569542" y="5920353"/>
            <a:ext cx="2542775" cy="646331"/>
          </a:xfrm>
          <a:prstGeom prst="rect">
            <a:avLst/>
          </a:prstGeom>
          <a:noFill/>
        </p:spPr>
        <p:txBody>
          <a:bodyPr wrap="square" rtlCol="0">
            <a:spAutoFit/>
          </a:bodyPr>
          <a:lstStyle/>
          <a:p>
            <a:r>
              <a:rPr lang="en-GB" dirty="0"/>
              <a:t>Weaving strips of old denim</a:t>
            </a:r>
          </a:p>
        </p:txBody>
      </p:sp>
    </p:spTree>
    <p:extLst>
      <p:ext uri="{BB962C8B-B14F-4D97-AF65-F5344CB8AC3E}">
        <p14:creationId xmlns:p14="http://schemas.microsoft.com/office/powerpoint/2010/main" val="1143807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u="sng" dirty="0"/>
              <a:t>Materials</a:t>
            </a:r>
          </a:p>
        </p:txBody>
      </p:sp>
      <p:sp>
        <p:nvSpPr>
          <p:cNvPr id="3" name="Content Placeholder 2"/>
          <p:cNvSpPr>
            <a:spLocks noGrp="1"/>
          </p:cNvSpPr>
          <p:nvPr>
            <p:ph idx="1"/>
          </p:nvPr>
        </p:nvSpPr>
        <p:spPr/>
        <p:txBody>
          <a:bodyPr>
            <a:normAutofit lnSpcReduction="10000"/>
          </a:bodyPr>
          <a:lstStyle/>
          <a:p>
            <a:pPr>
              <a:buFontTx/>
              <a:buChar char="-"/>
            </a:pPr>
            <a:r>
              <a:rPr lang="en-GB" dirty="0"/>
              <a:t>Paper: coloured paper, newspaper, magazine pages, junk mail, wrapping paper, food </a:t>
            </a:r>
            <a:r>
              <a:rPr lang="en-GB" dirty="0" err="1"/>
              <a:t>pacakaging</a:t>
            </a:r>
            <a:r>
              <a:rPr lang="en-GB" dirty="0"/>
              <a:t> …</a:t>
            </a:r>
          </a:p>
          <a:p>
            <a:pPr>
              <a:buFontTx/>
              <a:buChar char="-"/>
            </a:pPr>
            <a:r>
              <a:rPr lang="en-GB" dirty="0"/>
              <a:t>Scissors</a:t>
            </a:r>
          </a:p>
          <a:p>
            <a:pPr>
              <a:buFontTx/>
              <a:buChar char="-"/>
            </a:pPr>
            <a:r>
              <a:rPr lang="en-GB" dirty="0"/>
              <a:t>Glue</a:t>
            </a:r>
          </a:p>
          <a:p>
            <a:pPr>
              <a:buFontTx/>
              <a:buChar char="-"/>
            </a:pPr>
            <a:endParaRPr lang="en-GB" dirty="0"/>
          </a:p>
          <a:p>
            <a:pPr marL="0" indent="0">
              <a:buNone/>
            </a:pPr>
            <a:r>
              <a:rPr lang="en-GB" dirty="0"/>
              <a:t>For a card loom (Optional)</a:t>
            </a:r>
          </a:p>
          <a:p>
            <a:pPr>
              <a:buFontTx/>
              <a:buChar char="-"/>
            </a:pPr>
            <a:r>
              <a:rPr lang="en-GB" dirty="0"/>
              <a:t>Thick cardboard (From an old box)</a:t>
            </a:r>
          </a:p>
          <a:p>
            <a:pPr>
              <a:buFontTx/>
              <a:buChar char="-"/>
            </a:pPr>
            <a:r>
              <a:rPr lang="en-GB" dirty="0"/>
              <a:t>Wool or string or your could use a plastic bag cut into strips</a:t>
            </a:r>
          </a:p>
          <a:p>
            <a:pPr>
              <a:buFontTx/>
              <a:buChar char="-"/>
            </a:pPr>
            <a:r>
              <a:rPr lang="en-GB" dirty="0"/>
              <a:t>Wools, string, bits of ribbon, strips of fabric, strips of plastic bag</a:t>
            </a:r>
          </a:p>
        </p:txBody>
      </p:sp>
    </p:spTree>
    <p:extLst>
      <p:ext uri="{BB962C8B-B14F-4D97-AF65-F5344CB8AC3E}">
        <p14:creationId xmlns:p14="http://schemas.microsoft.com/office/powerpoint/2010/main" val="2652331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Step 1:  </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3804" y="1560786"/>
            <a:ext cx="3029340" cy="4039120"/>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91722" y="1560786"/>
            <a:ext cx="3029340" cy="403912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6992" y="1560786"/>
            <a:ext cx="3055226" cy="4073634"/>
          </a:xfrm>
          <a:prstGeom prst="rect">
            <a:avLst/>
          </a:prstGeom>
        </p:spPr>
      </p:pic>
      <p:sp>
        <p:nvSpPr>
          <p:cNvPr id="7" name="TextBox 6"/>
          <p:cNvSpPr txBox="1"/>
          <p:nvPr/>
        </p:nvSpPr>
        <p:spPr>
          <a:xfrm>
            <a:off x="624515" y="5634420"/>
            <a:ext cx="6217258" cy="954107"/>
          </a:xfrm>
          <a:prstGeom prst="rect">
            <a:avLst/>
          </a:prstGeom>
          <a:noFill/>
        </p:spPr>
        <p:txBody>
          <a:bodyPr wrap="square" rtlCol="0">
            <a:spAutoFit/>
          </a:bodyPr>
          <a:lstStyle/>
          <a:p>
            <a:r>
              <a:rPr lang="en-GB" sz="2800" dirty="0"/>
              <a:t>Place a ruler along the top edge of your paper and draw a line</a:t>
            </a:r>
          </a:p>
        </p:txBody>
      </p:sp>
      <p:sp>
        <p:nvSpPr>
          <p:cNvPr id="8" name="TextBox 7"/>
          <p:cNvSpPr txBox="1"/>
          <p:nvPr/>
        </p:nvSpPr>
        <p:spPr>
          <a:xfrm>
            <a:off x="7646276" y="5634420"/>
            <a:ext cx="3846786" cy="1200329"/>
          </a:xfrm>
          <a:prstGeom prst="rect">
            <a:avLst/>
          </a:prstGeom>
          <a:noFill/>
        </p:spPr>
        <p:txBody>
          <a:bodyPr wrap="square" rtlCol="0">
            <a:spAutoFit/>
          </a:bodyPr>
          <a:lstStyle/>
          <a:p>
            <a:r>
              <a:rPr lang="en-GB" sz="2400" dirty="0"/>
              <a:t>Measure and draw lines going down the paper from top to bottom</a:t>
            </a:r>
          </a:p>
        </p:txBody>
      </p:sp>
    </p:spTree>
    <p:extLst>
      <p:ext uri="{BB962C8B-B14F-4D97-AF65-F5344CB8AC3E}">
        <p14:creationId xmlns:p14="http://schemas.microsoft.com/office/powerpoint/2010/main" val="1349043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813674"/>
            <a:ext cx="3386302" cy="4515069"/>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40470" y="813674"/>
            <a:ext cx="3386302" cy="4515069"/>
          </a:xfrm>
          <a:prstGeom prst="rect">
            <a:avLst/>
          </a:prstGeom>
        </p:spPr>
      </p:pic>
      <p:sp>
        <p:nvSpPr>
          <p:cNvPr id="5" name="TextBox 4"/>
          <p:cNvSpPr txBox="1"/>
          <p:nvPr/>
        </p:nvSpPr>
        <p:spPr>
          <a:xfrm>
            <a:off x="693683" y="5328743"/>
            <a:ext cx="3530819" cy="1323439"/>
          </a:xfrm>
          <a:prstGeom prst="rect">
            <a:avLst/>
          </a:prstGeom>
          <a:noFill/>
        </p:spPr>
        <p:txBody>
          <a:bodyPr wrap="square" rtlCol="0">
            <a:spAutoFit/>
          </a:bodyPr>
          <a:lstStyle/>
          <a:p>
            <a:r>
              <a:rPr lang="en-GB" sz="2000" dirty="0"/>
              <a:t>On a different sheet of paper measure and draw lines going across the page from left to right</a:t>
            </a:r>
          </a:p>
        </p:txBody>
      </p:sp>
      <p:sp>
        <p:nvSpPr>
          <p:cNvPr id="6" name="TextBox 5"/>
          <p:cNvSpPr txBox="1"/>
          <p:nvPr/>
        </p:nvSpPr>
        <p:spPr>
          <a:xfrm>
            <a:off x="4540470" y="5486400"/>
            <a:ext cx="4824247" cy="1200329"/>
          </a:xfrm>
          <a:prstGeom prst="rect">
            <a:avLst/>
          </a:prstGeom>
          <a:noFill/>
        </p:spPr>
        <p:txBody>
          <a:bodyPr wrap="square" rtlCol="0">
            <a:spAutoFit/>
          </a:bodyPr>
          <a:lstStyle/>
          <a:p>
            <a:r>
              <a:rPr lang="en-GB" dirty="0"/>
              <a:t>Cut up the lines on your first sheet until you reach the line you drew across with your ruler.</a:t>
            </a:r>
          </a:p>
          <a:p>
            <a:endParaRPr lang="en-GB" dirty="0"/>
          </a:p>
          <a:p>
            <a:r>
              <a:rPr lang="en-GB" dirty="0"/>
              <a:t>With your second strip cut the strips of paper out</a:t>
            </a:r>
          </a:p>
        </p:txBody>
      </p:sp>
    </p:spTree>
    <p:extLst>
      <p:ext uri="{BB962C8B-B14F-4D97-AF65-F5344CB8AC3E}">
        <p14:creationId xmlns:p14="http://schemas.microsoft.com/office/powerpoint/2010/main" val="2156200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803164"/>
            <a:ext cx="3512426" cy="4683235"/>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3890" y="803164"/>
            <a:ext cx="3433598" cy="4578131"/>
          </a:xfrm>
          <a:prstGeom prst="rect">
            <a:avLst/>
          </a:prstGeom>
        </p:spPr>
      </p:pic>
      <p:sp>
        <p:nvSpPr>
          <p:cNvPr id="5" name="TextBox 4"/>
          <p:cNvSpPr txBox="1"/>
          <p:nvPr/>
        </p:nvSpPr>
        <p:spPr>
          <a:xfrm>
            <a:off x="537013" y="5486399"/>
            <a:ext cx="4114800" cy="923330"/>
          </a:xfrm>
          <a:prstGeom prst="rect">
            <a:avLst/>
          </a:prstGeom>
          <a:noFill/>
        </p:spPr>
        <p:txBody>
          <a:bodyPr wrap="square" rtlCol="0">
            <a:spAutoFit/>
          </a:bodyPr>
          <a:lstStyle/>
          <a:p>
            <a:r>
              <a:rPr lang="en-GB" dirty="0"/>
              <a:t>Take a strip of paper and weave it in and out of the strips that are still held together. Go over, under, over, under</a:t>
            </a:r>
          </a:p>
        </p:txBody>
      </p:sp>
      <p:sp>
        <p:nvSpPr>
          <p:cNvPr id="6" name="TextBox 5"/>
          <p:cNvSpPr txBox="1"/>
          <p:nvPr/>
        </p:nvSpPr>
        <p:spPr>
          <a:xfrm>
            <a:off x="4713890" y="5380672"/>
            <a:ext cx="3433598" cy="1477328"/>
          </a:xfrm>
          <a:prstGeom prst="rect">
            <a:avLst/>
          </a:prstGeom>
          <a:noFill/>
        </p:spPr>
        <p:txBody>
          <a:bodyPr wrap="square" rtlCol="0">
            <a:spAutoFit/>
          </a:bodyPr>
          <a:lstStyle/>
          <a:p>
            <a:r>
              <a:rPr lang="en-GB" dirty="0"/>
              <a:t>Take your next strip and do the opposite to the first row.</a:t>
            </a:r>
          </a:p>
          <a:p>
            <a:endParaRPr lang="en-GB" dirty="0"/>
          </a:p>
          <a:p>
            <a:r>
              <a:rPr lang="en-GB" dirty="0"/>
              <a:t>Repeat until you have used up all of your strips</a:t>
            </a:r>
          </a:p>
        </p:txBody>
      </p:sp>
    </p:spTree>
    <p:extLst>
      <p:ext uri="{BB962C8B-B14F-4D97-AF65-F5344CB8AC3E}">
        <p14:creationId xmlns:p14="http://schemas.microsoft.com/office/powerpoint/2010/main" val="1059798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1930" y="365125"/>
            <a:ext cx="3641834" cy="4855779"/>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8487" y="365125"/>
            <a:ext cx="3523593" cy="4698124"/>
          </a:xfrm>
          <a:prstGeom prst="rect">
            <a:avLst/>
          </a:prstGeom>
        </p:spPr>
      </p:pic>
      <p:sp>
        <p:nvSpPr>
          <p:cNvPr id="5" name="TextBox 4"/>
          <p:cNvSpPr txBox="1"/>
          <p:nvPr/>
        </p:nvSpPr>
        <p:spPr>
          <a:xfrm>
            <a:off x="599090" y="5454869"/>
            <a:ext cx="3421117" cy="646331"/>
          </a:xfrm>
          <a:prstGeom prst="rect">
            <a:avLst/>
          </a:prstGeom>
          <a:noFill/>
        </p:spPr>
        <p:txBody>
          <a:bodyPr wrap="square" rtlCol="0">
            <a:spAutoFit/>
          </a:bodyPr>
          <a:lstStyle/>
          <a:p>
            <a:r>
              <a:rPr lang="en-GB" dirty="0"/>
              <a:t>Glue your paper strips at each end to stop it all falling apart!</a:t>
            </a:r>
          </a:p>
        </p:txBody>
      </p:sp>
    </p:spTree>
    <p:extLst>
      <p:ext uri="{BB962C8B-B14F-4D97-AF65-F5344CB8AC3E}">
        <p14:creationId xmlns:p14="http://schemas.microsoft.com/office/powerpoint/2010/main" val="991405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Try Different Styles of Weaving</a:t>
            </a:r>
          </a:p>
        </p:txBody>
      </p:sp>
      <p:pic>
        <p:nvPicPr>
          <p:cNvPr id="3" name="Picture 2"/>
          <p:cNvPicPr>
            <a:picLocks noChangeAspect="1"/>
          </p:cNvPicPr>
          <p:nvPr/>
        </p:nvPicPr>
        <p:blipFill>
          <a:blip r:embed="rId2"/>
          <a:stretch>
            <a:fillRect/>
          </a:stretch>
        </p:blipFill>
        <p:spPr>
          <a:xfrm rot="5400000">
            <a:off x="608343" y="2380115"/>
            <a:ext cx="4698124" cy="3523593"/>
          </a:xfrm>
          <a:prstGeom prst="rect">
            <a:avLst/>
          </a:prstGeom>
        </p:spPr>
      </p:pic>
      <p:pic>
        <p:nvPicPr>
          <p:cNvPr id="4" name="Picture 3"/>
          <p:cNvPicPr>
            <a:picLocks noChangeAspect="1"/>
          </p:cNvPicPr>
          <p:nvPr/>
        </p:nvPicPr>
        <p:blipFill>
          <a:blip r:embed="rId3"/>
          <a:stretch>
            <a:fillRect/>
          </a:stretch>
        </p:blipFill>
        <p:spPr>
          <a:xfrm rot="5400000">
            <a:off x="4144866" y="2470618"/>
            <a:ext cx="4594691" cy="3446018"/>
          </a:xfrm>
          <a:prstGeom prst="rect">
            <a:avLst/>
          </a:prstGeom>
        </p:spPr>
      </p:pic>
    </p:spTree>
    <p:extLst>
      <p:ext uri="{BB962C8B-B14F-4D97-AF65-F5344CB8AC3E}">
        <p14:creationId xmlns:p14="http://schemas.microsoft.com/office/powerpoint/2010/main" val="3433423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Card Loom Weaving</a:t>
            </a:r>
          </a:p>
        </p:txBody>
      </p:sp>
      <p:sp>
        <p:nvSpPr>
          <p:cNvPr id="3" name="Content Placeholder 2"/>
          <p:cNvSpPr>
            <a:spLocks noGrp="1"/>
          </p:cNvSpPr>
          <p:nvPr>
            <p:ph idx="1"/>
          </p:nvPr>
        </p:nvSpPr>
        <p:spPr/>
        <p:txBody>
          <a:bodyPr/>
          <a:lstStyle/>
          <a:p>
            <a:pPr marL="0" indent="0" algn="ctr">
              <a:buNone/>
            </a:pPr>
            <a:r>
              <a:rPr lang="en-GB" dirty="0"/>
              <a:t>You can use a card loom to weave wool, fabric strips, ribbon or even plastic bag strips to create some nice little products.</a:t>
            </a:r>
          </a:p>
          <a:p>
            <a:pPr marL="0" indent="0" algn="ctr">
              <a:buNone/>
            </a:pPr>
            <a:endParaRPr lang="en-GB" dirty="0"/>
          </a:p>
          <a:p>
            <a:pPr marL="0" indent="0" algn="ctr">
              <a:buNone/>
            </a:pPr>
            <a:r>
              <a:rPr lang="en-GB" dirty="0"/>
              <a:t>It’s a great way of using up and recycling old materials.</a:t>
            </a:r>
          </a:p>
        </p:txBody>
      </p:sp>
    </p:spTree>
    <p:extLst>
      <p:ext uri="{BB962C8B-B14F-4D97-AF65-F5344CB8AC3E}">
        <p14:creationId xmlns:p14="http://schemas.microsoft.com/office/powerpoint/2010/main" val="4114967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7942" y="365125"/>
            <a:ext cx="3386302" cy="4515069"/>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0829" y="365125"/>
            <a:ext cx="3260178" cy="4346904"/>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9864" y="549493"/>
            <a:ext cx="3109748" cy="4146331"/>
          </a:xfrm>
          <a:prstGeom prst="rect">
            <a:avLst/>
          </a:prstGeom>
        </p:spPr>
      </p:pic>
      <p:sp>
        <p:nvSpPr>
          <p:cNvPr id="6" name="TextBox 5"/>
          <p:cNvSpPr txBox="1"/>
          <p:nvPr/>
        </p:nvSpPr>
        <p:spPr>
          <a:xfrm>
            <a:off x="227942" y="5265683"/>
            <a:ext cx="3240472" cy="1200329"/>
          </a:xfrm>
          <a:prstGeom prst="rect">
            <a:avLst/>
          </a:prstGeom>
          <a:noFill/>
        </p:spPr>
        <p:txBody>
          <a:bodyPr wrap="square" rtlCol="0">
            <a:spAutoFit/>
          </a:bodyPr>
          <a:lstStyle/>
          <a:p>
            <a:r>
              <a:rPr lang="en-GB" dirty="0"/>
              <a:t>Cut a square of cardboard. Mark lines about 1-1.5cm apart from each other on each side of the card</a:t>
            </a:r>
          </a:p>
        </p:txBody>
      </p:sp>
      <p:sp>
        <p:nvSpPr>
          <p:cNvPr id="7" name="TextBox 6"/>
          <p:cNvSpPr txBox="1"/>
          <p:nvPr/>
        </p:nvSpPr>
        <p:spPr>
          <a:xfrm>
            <a:off x="4000829" y="5265683"/>
            <a:ext cx="3260178" cy="923330"/>
          </a:xfrm>
          <a:prstGeom prst="rect">
            <a:avLst/>
          </a:prstGeom>
          <a:noFill/>
        </p:spPr>
        <p:txBody>
          <a:bodyPr wrap="square" rtlCol="0">
            <a:spAutoFit/>
          </a:bodyPr>
          <a:lstStyle/>
          <a:p>
            <a:r>
              <a:rPr lang="en-GB" dirty="0"/>
              <a:t>Using scissors carefully snip into the card a little way to make a notch</a:t>
            </a:r>
          </a:p>
        </p:txBody>
      </p:sp>
    </p:spTree>
    <p:extLst>
      <p:ext uri="{BB962C8B-B14F-4D97-AF65-F5344CB8AC3E}">
        <p14:creationId xmlns:p14="http://schemas.microsoft.com/office/powerpoint/2010/main" val="18739328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439</Words>
  <Application>Microsoft Office PowerPoint</Application>
  <PresentationFormat>Widescreen</PresentationFormat>
  <Paragraphs>38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Weaving</vt:lpstr>
      <vt:lpstr>Materials</vt:lpstr>
      <vt:lpstr>Step 1:  </vt:lpstr>
      <vt:lpstr>PowerPoint Presentation</vt:lpstr>
      <vt:lpstr>PowerPoint Presentation</vt:lpstr>
      <vt:lpstr>PowerPoint Presentation</vt:lpstr>
      <vt:lpstr>Try Different Styles of Weaving</vt:lpstr>
      <vt:lpstr>Card Loom Weaving</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Waller</dc:creator>
  <cp:lastModifiedBy>Duncan Evans</cp:lastModifiedBy>
  <cp:revision>6</cp:revision>
  <dcterms:created xsi:type="dcterms:W3CDTF">2021-02-01T09:03:43Z</dcterms:created>
  <dcterms:modified xsi:type="dcterms:W3CDTF">2021-03-04T11:27:58Z</dcterms:modified>
</cp:coreProperties>
</file>