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87" d="100"/>
          <a:sy n="87" d="100"/>
        </p:scale>
        <p:origin x="11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1735D2D-2C73-442C-A2C4-3574C08FF734}" type="datetimeFigureOut">
              <a:rPr lang="en-GB" smtClean="0"/>
              <a:t>04/03/21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1925224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735D2D-2C73-442C-A2C4-3574C08FF734}" type="datetimeFigureOut">
              <a:rPr lang="en-GB" smtClean="0"/>
              <a:t>04/03/21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415703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735D2D-2C73-442C-A2C4-3574C08FF734}" type="datetimeFigureOut">
              <a:rPr lang="en-GB" smtClean="0"/>
              <a:t>04/03/21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2150162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1735D2D-2C73-442C-A2C4-3574C08FF734}" type="datetimeFigureOut">
              <a:rPr lang="en-GB" smtClean="0"/>
              <a:t>04/03/21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850025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35D2D-2C73-442C-A2C4-3574C08FF734}" type="datetimeFigureOut">
              <a:rPr lang="en-GB" smtClean="0"/>
              <a:t>04/03/21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3734891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1735D2D-2C73-442C-A2C4-3574C08FF734}" type="datetimeFigureOut">
              <a:rPr lang="en-GB" smtClean="0"/>
              <a:t>04/03/21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469101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1735D2D-2C73-442C-A2C4-3574C08FF734}" type="datetimeFigureOut">
              <a:rPr lang="en-GB" smtClean="0"/>
              <a:t>04/03/21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110513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1735D2D-2C73-442C-A2C4-3574C08FF734}" type="datetimeFigureOut">
              <a:rPr lang="en-GB" smtClean="0"/>
              <a:t>04/03/21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330095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35D2D-2C73-442C-A2C4-3574C08FF734}" type="datetimeFigureOut">
              <a:rPr lang="en-GB" smtClean="0"/>
              <a:t>04/03/21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32498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735D2D-2C73-442C-A2C4-3574C08FF734}" type="datetimeFigureOut">
              <a:rPr lang="en-GB" smtClean="0"/>
              <a:t>04/03/21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2240561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735D2D-2C73-442C-A2C4-3574C08FF734}" type="datetimeFigureOut">
              <a:rPr lang="en-GB" smtClean="0"/>
              <a:t>04/03/21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77882E-B53D-49C1-ACBE-9CEDF4704117}" type="slidenum">
              <a:rPr lang="en-GB" smtClean="0"/>
              <a:t>‹#›</a:t>
            </a:fld>
            <a:endParaRPr lang="en-GB"/>
          </a:p>
        </p:txBody>
      </p:sp>
    </p:spTree>
    <p:extLst>
      <p:ext uri="{BB962C8B-B14F-4D97-AF65-F5344CB8AC3E}">
        <p14:creationId xmlns:p14="http://schemas.microsoft.com/office/powerpoint/2010/main" val="21613429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35D2D-2C73-442C-A2C4-3574C08FF734}" type="datetimeFigureOut">
              <a:rPr lang="en-GB" smtClean="0"/>
              <a:t>04/03/21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7882E-B53D-49C1-ACBE-9CEDF4704117}" type="slidenum">
              <a:rPr lang="en-GB" smtClean="0"/>
              <a:t>‹#›</a:t>
            </a:fld>
            <a:endParaRPr lang="en-GB"/>
          </a:p>
        </p:txBody>
      </p:sp>
    </p:spTree>
    <p:extLst>
      <p:ext uri="{BB962C8B-B14F-4D97-AF65-F5344CB8AC3E}">
        <p14:creationId xmlns:p14="http://schemas.microsoft.com/office/powerpoint/2010/main" val="567464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GB" dirty="0"/>
              <a:t>Making a Repeat Pattern by Tracing</a:t>
            </a:r>
          </a:p>
        </p:txBody>
      </p:sp>
      <p:sp>
        <p:nvSpPr>
          <p:cNvPr id="9" name="Subtitle 8"/>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6327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 1: Draw your design on paper</a:t>
            </a:r>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838200" y="1690688"/>
            <a:ext cx="5143500" cy="4934607"/>
          </a:xfrm>
          <a:prstGeom prst="rect">
            <a:avLst/>
          </a:prstGeom>
        </p:spPr>
      </p:pic>
    </p:spTree>
    <p:extLst>
      <p:ext uri="{BB962C8B-B14F-4D97-AF65-F5344CB8AC3E}">
        <p14:creationId xmlns:p14="http://schemas.microsoft.com/office/powerpoint/2010/main" val="2801841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 2: Trace your design onto tracing paper (baking paper works just as well)</a:t>
            </a:r>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39161" y="1825625"/>
            <a:ext cx="4718072" cy="4685534"/>
          </a:xfrm>
          <a:prstGeom prst="rect">
            <a:avLst/>
          </a:prstGeom>
        </p:spPr>
      </p:pic>
    </p:spTree>
    <p:extLst>
      <p:ext uri="{BB962C8B-B14F-4D97-AF65-F5344CB8AC3E}">
        <p14:creationId xmlns:p14="http://schemas.microsoft.com/office/powerpoint/2010/main" val="3145959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Step 3: Turn your tracing paper over and go over the design on the other side </a:t>
            </a:r>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46386" y="1690688"/>
            <a:ext cx="3575488" cy="4767317"/>
          </a:xfrm>
          <a:prstGeom prst="rect">
            <a:avLst/>
          </a:prstGeom>
        </p:spPr>
      </p:pic>
    </p:spTree>
    <p:extLst>
      <p:ext uri="{BB962C8B-B14F-4D97-AF65-F5344CB8AC3E}">
        <p14:creationId xmlns:p14="http://schemas.microsoft.com/office/powerpoint/2010/main" val="3586814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a:t>Step 4: Lay your tracing paper onto a new piece of paper. Transfer your image by going over the shapes with your pencil. You might need to turn the paper over now and then and add more pencil to the other side. Keep moving your sheet around until you build up a repeating design.</a:t>
            </a:r>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16200000">
            <a:off x="1626805" y="1037021"/>
            <a:ext cx="4731626" cy="6308835"/>
          </a:xfrm>
          <a:prstGeom prst="rect">
            <a:avLst/>
          </a:prstGeom>
        </p:spPr>
      </p:pic>
    </p:spTree>
    <p:extLst>
      <p:ext uri="{BB962C8B-B14F-4D97-AF65-F5344CB8AC3E}">
        <p14:creationId xmlns:p14="http://schemas.microsoft.com/office/powerpoint/2010/main" val="3478057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Step 5: Go over the lines of your design to make them stand out better. Now add colour to your design to finish it off.</a:t>
            </a:r>
          </a:p>
        </p:txBody>
      </p:sp>
      <p:sp>
        <p:nvSpPr>
          <p:cNvPr id="3" name="Content Placeholder 2"/>
          <p:cNvSpPr>
            <a:spLocks noGrp="1"/>
          </p:cNvSpPr>
          <p:nvPr>
            <p:ph idx="1"/>
          </p:nvPr>
        </p:nvSpPr>
        <p:spPr/>
        <p:txBody>
          <a:bodyPr/>
          <a:lstStyle/>
          <a:p>
            <a:endParaRPr lang="en-GB" dirty="0"/>
          </a:p>
        </p:txBody>
      </p:sp>
      <p:pic>
        <p:nvPicPr>
          <p:cNvPr id="4" name="Picture 3"/>
          <p:cNvPicPr>
            <a:picLocks noChangeAspect="1"/>
          </p:cNvPicPr>
          <p:nvPr/>
        </p:nvPicPr>
        <p:blipFill rotWithShape="1">
          <a:blip r:embed="rId2" cstate="screen">
            <a:extLst>
              <a:ext uri="{28A0092B-C50C-407E-A947-70E740481C1C}">
                <a14:useLocalDpi xmlns:a14="http://schemas.microsoft.com/office/drawing/2010/main"/>
              </a:ext>
            </a:extLst>
          </a:blip>
          <a:srcRect b="-231"/>
          <a:stretch/>
        </p:blipFill>
        <p:spPr>
          <a:xfrm rot="16200000">
            <a:off x="1605783" y="694449"/>
            <a:ext cx="4376902" cy="6858000"/>
          </a:xfrm>
          <a:prstGeom prst="rect">
            <a:avLst/>
          </a:prstGeom>
        </p:spPr>
      </p:pic>
    </p:spTree>
    <p:extLst>
      <p:ext uri="{BB962C8B-B14F-4D97-AF65-F5344CB8AC3E}">
        <p14:creationId xmlns:p14="http://schemas.microsoft.com/office/powerpoint/2010/main" val="1537775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u="sng" dirty="0"/>
              <a:t>No Tracing Paper?</a:t>
            </a:r>
          </a:p>
        </p:txBody>
      </p:sp>
      <p:sp>
        <p:nvSpPr>
          <p:cNvPr id="3" name="Content Placeholder 2"/>
          <p:cNvSpPr>
            <a:spLocks noGrp="1"/>
          </p:cNvSpPr>
          <p:nvPr>
            <p:ph idx="1"/>
          </p:nvPr>
        </p:nvSpPr>
        <p:spPr/>
        <p:txBody>
          <a:bodyPr/>
          <a:lstStyle/>
          <a:p>
            <a:r>
              <a:rPr lang="en-GB" dirty="0"/>
              <a:t>Draw your design on paper as per step 1. </a:t>
            </a:r>
          </a:p>
          <a:p>
            <a:r>
              <a:rPr lang="en-GB" dirty="0"/>
              <a:t>Instead of using tracing paper go over the image in a black felt tip pen you should then be able to lay a piece of paper over the top and still see your image underneath to be able to trace it.</a:t>
            </a:r>
          </a:p>
          <a:p>
            <a:r>
              <a:rPr lang="en-GB" dirty="0"/>
              <a:t>Or place your piece of paper over a window this will enable you to trace </a:t>
            </a:r>
            <a:r>
              <a:rPr lang="en-GB"/>
              <a:t>your design.</a:t>
            </a:r>
          </a:p>
        </p:txBody>
      </p:sp>
    </p:spTree>
    <p:extLst>
      <p:ext uri="{BB962C8B-B14F-4D97-AF65-F5344CB8AC3E}">
        <p14:creationId xmlns:p14="http://schemas.microsoft.com/office/powerpoint/2010/main" val="2734771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Words>
  <Application>Microsoft Office PowerPoint</Application>
  <PresentationFormat>Widescreen</PresentationFormat>
  <Paragraphs>10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Making a Repeat Pattern by Tracing</vt:lpstr>
      <vt:lpstr>Step 1: Draw your design on paper</vt:lpstr>
      <vt:lpstr>Step 2: Trace your design onto tracing paper (baking paper works just as well)</vt:lpstr>
      <vt:lpstr>Step 3: Turn your tracing paper over and go over the design on the other side </vt:lpstr>
      <vt:lpstr>Step 4: Lay your tracing paper onto a new piece of paper. Transfer your image by going over the shapes with your pencil. You might need to turn the paper over now and then and add more pencil to the other side. Keep moving your sheet around until you build up a repeating design.</vt:lpstr>
      <vt:lpstr>Step 5: Go over the lines of your design to make them stand out better. Now add colour to your design to finish it off.</vt:lpstr>
      <vt:lpstr>No Tracing Paper?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a Repeat Pattern by Tracing</dc:title>
  <dc:creator>Rebecca Waller</dc:creator>
  <cp:lastModifiedBy>Duncan Evans</cp:lastModifiedBy>
  <cp:revision>2</cp:revision>
  <dcterms:created xsi:type="dcterms:W3CDTF">2021-01-18T08:30:04Z</dcterms:created>
  <dcterms:modified xsi:type="dcterms:W3CDTF">2021-03-04T11:26:21Z</dcterms:modified>
</cp:coreProperties>
</file>