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5516"/>
            <a:ext cx="1240235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/>
              <a:t>German yr8. This week is assessment week so spend time revising the vocabulary we have learned this term. You have a vocab sheet stuck in your books and it looks like the picture below. You can make flashcards or a spider diagram to help you revise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56835"/>
            <a:ext cx="1240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your MFL teacher for the assessment papers if you know you will be away for the lesson when the tests are taking place.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EB149-1858-4F34-9CA2-983C5F75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83" y="1326167"/>
            <a:ext cx="8149052" cy="53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567" y="0"/>
            <a:ext cx="9919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Revision tasks – </a:t>
            </a:r>
          </a:p>
          <a:p>
            <a:r>
              <a:rPr lang="en-GB" sz="3000" u="sng" dirty="0"/>
              <a:t>Task 1</a:t>
            </a:r>
            <a:r>
              <a:rPr lang="en-GB" sz="3000" dirty="0"/>
              <a:t> - what is she buying and how much does it cost?</a:t>
            </a:r>
          </a:p>
          <a:p>
            <a:r>
              <a:rPr lang="en-GB" sz="3000" u="sng" dirty="0"/>
              <a:t>Task 2 </a:t>
            </a:r>
            <a:r>
              <a:rPr lang="en-GB" sz="3000" dirty="0"/>
              <a:t>-  Answer the questions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2D6FC-CA97-4C62-BBB6-D87173673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573" y="1477328"/>
            <a:ext cx="10654000" cy="4726057"/>
          </a:xfrm>
          <a:prstGeom prst="rect">
            <a:avLst/>
          </a:prstGeom>
        </p:spPr>
      </p:pic>
      <p:pic>
        <p:nvPicPr>
          <p:cNvPr id="4" name="31 Wiederholung Ex1">
            <a:hlinkClick r:id="" action="ppaction://media"/>
            <a:extLst>
              <a:ext uri="{FF2B5EF4-FFF2-40B4-BE49-F238E27FC236}">
                <a16:creationId xmlns:a16="http://schemas.microsoft.com/office/drawing/2014/main" id="{D243D3F5-DA87-4091-9094-2EA4EDD8F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446" y="1682336"/>
            <a:ext cx="609600" cy="609600"/>
          </a:xfrm>
          <a:prstGeom prst="rect">
            <a:avLst/>
          </a:prstGeom>
        </p:spPr>
      </p:pic>
      <p:pic>
        <p:nvPicPr>
          <p:cNvPr id="5" name="32 Ex2">
            <a:hlinkClick r:id="" action="ppaction://media"/>
            <a:extLst>
              <a:ext uri="{FF2B5EF4-FFF2-40B4-BE49-F238E27FC236}">
                <a16:creationId xmlns:a16="http://schemas.microsoft.com/office/drawing/2014/main" id="{F0A3102B-3B30-4E16-9FD6-4DFFBA59AC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08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97</Words>
  <Application>Microsoft Office PowerPoint</Application>
  <PresentationFormat>Widescreen</PresentationFormat>
  <Paragraphs>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19</cp:revision>
  <dcterms:created xsi:type="dcterms:W3CDTF">2021-03-29T10:23:09Z</dcterms:created>
  <dcterms:modified xsi:type="dcterms:W3CDTF">2021-06-04T08:56:31Z</dcterms:modified>
</cp:coreProperties>
</file>