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706608E-58AF-447F-895B-ABAFAADD4ABA}"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3645253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06608E-58AF-447F-895B-ABAFAADD4ABA}"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218502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06608E-58AF-447F-895B-ABAFAADD4ABA}"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150705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06608E-58AF-447F-895B-ABAFAADD4ABA}"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415486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06608E-58AF-447F-895B-ABAFAADD4ABA}"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3609171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706608E-58AF-447F-895B-ABAFAADD4ABA}" type="datetimeFigureOut">
              <a:rPr lang="en-GB" smtClean="0"/>
              <a:t>04/06/2021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44839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706608E-58AF-447F-895B-ABAFAADD4ABA}" type="datetimeFigureOut">
              <a:rPr lang="en-GB" smtClean="0"/>
              <a:t>04/06/2021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312556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706608E-58AF-447F-895B-ABAFAADD4ABA}" type="datetimeFigureOut">
              <a:rPr lang="en-GB" smtClean="0"/>
              <a:t>04/06/2021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3700863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6608E-58AF-447F-895B-ABAFAADD4ABA}" type="datetimeFigureOut">
              <a:rPr lang="en-GB" smtClean="0"/>
              <a:t>04/06/2021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258296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06608E-58AF-447F-895B-ABAFAADD4ABA}" type="datetimeFigureOut">
              <a:rPr lang="en-GB" smtClean="0"/>
              <a:t>04/06/2021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157014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06608E-58AF-447F-895B-ABAFAADD4ABA}" type="datetimeFigureOut">
              <a:rPr lang="en-GB" smtClean="0"/>
              <a:t>04/06/2021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6E7930-C3DC-4B04-A0CD-12AB8903C19D}" type="slidenum">
              <a:rPr lang="en-GB" smtClean="0"/>
              <a:t>‹#›</a:t>
            </a:fld>
            <a:endParaRPr lang="en-GB"/>
          </a:p>
        </p:txBody>
      </p:sp>
    </p:spTree>
    <p:extLst>
      <p:ext uri="{BB962C8B-B14F-4D97-AF65-F5344CB8AC3E}">
        <p14:creationId xmlns:p14="http://schemas.microsoft.com/office/powerpoint/2010/main" val="2965907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608E-58AF-447F-895B-ABAFAADD4ABA}" type="datetimeFigureOut">
              <a:rPr lang="en-GB" smtClean="0"/>
              <a:t>04/06/2021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E7930-C3DC-4B04-A0CD-12AB8903C19D}" type="slidenum">
              <a:rPr lang="en-GB" smtClean="0"/>
              <a:t>‹#›</a:t>
            </a:fld>
            <a:endParaRPr lang="en-GB"/>
          </a:p>
        </p:txBody>
      </p:sp>
    </p:spTree>
    <p:extLst>
      <p:ext uri="{BB962C8B-B14F-4D97-AF65-F5344CB8AC3E}">
        <p14:creationId xmlns:p14="http://schemas.microsoft.com/office/powerpoint/2010/main" val="152172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2012" y="126879"/>
            <a:ext cx="12084610" cy="400110"/>
          </a:xfrm>
          <a:prstGeom prst="rect">
            <a:avLst/>
          </a:prstGeom>
          <a:noFill/>
        </p:spPr>
        <p:txBody>
          <a:bodyPr wrap="square" rtlCol="0">
            <a:spAutoFit/>
          </a:bodyPr>
          <a:lstStyle/>
          <a:p>
            <a:r>
              <a:rPr lang="en-GB" sz="2000" b="1" dirty="0"/>
              <a:t>German yr8. Work through as many of the activities as you can. </a:t>
            </a:r>
          </a:p>
        </p:txBody>
      </p:sp>
      <p:sp>
        <p:nvSpPr>
          <p:cNvPr id="3" name="TextBox 2">
            <a:extLst>
              <a:ext uri="{FF2B5EF4-FFF2-40B4-BE49-F238E27FC236}">
                <a16:creationId xmlns:a16="http://schemas.microsoft.com/office/drawing/2014/main" id="{CACE1C85-9199-434B-8D0B-DD0A6983B84F}"/>
              </a:ext>
            </a:extLst>
          </p:cNvPr>
          <p:cNvSpPr txBox="1"/>
          <p:nvPr/>
        </p:nvSpPr>
        <p:spPr>
          <a:xfrm>
            <a:off x="3803374" y="5989983"/>
            <a:ext cx="4704522" cy="868017"/>
          </a:xfrm>
          <a:prstGeom prst="rect">
            <a:avLst/>
          </a:prstGeom>
          <a:solidFill>
            <a:schemeClr val="bg1"/>
          </a:solidFill>
        </p:spPr>
        <p:txBody>
          <a:bodyPr wrap="square" rtlCol="0">
            <a:spAutoFit/>
          </a:bodyPr>
          <a:lstStyle/>
          <a:p>
            <a:endParaRPr lang="en-GB" dirty="0"/>
          </a:p>
        </p:txBody>
      </p:sp>
      <p:pic>
        <p:nvPicPr>
          <p:cNvPr id="4" name="Picture 3">
            <a:extLst>
              <a:ext uri="{FF2B5EF4-FFF2-40B4-BE49-F238E27FC236}">
                <a16:creationId xmlns:a16="http://schemas.microsoft.com/office/drawing/2014/main" id="{9B9E0BC5-C6C9-4050-898E-20851F5F9E11}"/>
              </a:ext>
            </a:extLst>
          </p:cNvPr>
          <p:cNvPicPr>
            <a:picLocks noChangeAspect="1"/>
          </p:cNvPicPr>
          <p:nvPr/>
        </p:nvPicPr>
        <p:blipFill>
          <a:blip r:embed="rId2"/>
          <a:stretch>
            <a:fillRect/>
          </a:stretch>
        </p:blipFill>
        <p:spPr>
          <a:xfrm>
            <a:off x="1158528" y="1119311"/>
            <a:ext cx="4513401" cy="5738689"/>
          </a:xfrm>
          <a:prstGeom prst="rect">
            <a:avLst/>
          </a:prstGeom>
        </p:spPr>
      </p:pic>
      <p:pic>
        <p:nvPicPr>
          <p:cNvPr id="5" name="Picture 4">
            <a:extLst>
              <a:ext uri="{FF2B5EF4-FFF2-40B4-BE49-F238E27FC236}">
                <a16:creationId xmlns:a16="http://schemas.microsoft.com/office/drawing/2014/main" id="{2505B1A6-BDCE-47AA-9BCC-3A2EF44F18EE}"/>
              </a:ext>
            </a:extLst>
          </p:cNvPr>
          <p:cNvPicPr>
            <a:picLocks noChangeAspect="1"/>
          </p:cNvPicPr>
          <p:nvPr/>
        </p:nvPicPr>
        <p:blipFill>
          <a:blip r:embed="rId3"/>
          <a:stretch>
            <a:fillRect/>
          </a:stretch>
        </p:blipFill>
        <p:spPr>
          <a:xfrm>
            <a:off x="6314317" y="1256003"/>
            <a:ext cx="4513400" cy="5522976"/>
          </a:xfrm>
          <a:prstGeom prst="rect">
            <a:avLst/>
          </a:prstGeom>
        </p:spPr>
      </p:pic>
      <p:sp>
        <p:nvSpPr>
          <p:cNvPr id="9" name="TextBox 8">
            <a:extLst>
              <a:ext uri="{FF2B5EF4-FFF2-40B4-BE49-F238E27FC236}">
                <a16:creationId xmlns:a16="http://schemas.microsoft.com/office/drawing/2014/main" id="{77EB3FB4-9C6F-46EA-98A5-FEE8D7AF36F8}"/>
              </a:ext>
            </a:extLst>
          </p:cNvPr>
          <p:cNvSpPr txBox="1"/>
          <p:nvPr/>
        </p:nvSpPr>
        <p:spPr>
          <a:xfrm>
            <a:off x="107389" y="526989"/>
            <a:ext cx="7181307" cy="461665"/>
          </a:xfrm>
          <a:prstGeom prst="rect">
            <a:avLst/>
          </a:prstGeom>
          <a:noFill/>
        </p:spPr>
        <p:txBody>
          <a:bodyPr wrap="square" rtlCol="0">
            <a:spAutoFit/>
          </a:bodyPr>
          <a:lstStyle/>
          <a:p>
            <a:r>
              <a:rPr lang="en-GB" sz="2400" u="sng" dirty="0"/>
              <a:t>Task 1</a:t>
            </a:r>
            <a:r>
              <a:rPr lang="en-GB" sz="2400" dirty="0"/>
              <a:t> -Read through this week’s vocab. Try and learn it</a:t>
            </a:r>
          </a:p>
        </p:txBody>
      </p:sp>
    </p:spTree>
    <p:extLst>
      <p:ext uri="{BB962C8B-B14F-4D97-AF65-F5344CB8AC3E}">
        <p14:creationId xmlns:p14="http://schemas.microsoft.com/office/powerpoint/2010/main" val="415785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9891" y="111490"/>
            <a:ext cx="11557796" cy="1200329"/>
          </a:xfrm>
          <a:prstGeom prst="rect">
            <a:avLst/>
          </a:prstGeom>
          <a:solidFill>
            <a:schemeClr val="bg1"/>
          </a:solidFill>
        </p:spPr>
        <p:txBody>
          <a:bodyPr wrap="square" rtlCol="0">
            <a:spAutoFit/>
          </a:bodyPr>
          <a:lstStyle/>
          <a:p>
            <a:r>
              <a:rPr lang="en-GB" sz="2400" u="sng" dirty="0"/>
              <a:t>Task 2</a:t>
            </a:r>
            <a:r>
              <a:rPr lang="en-GB" sz="2400" dirty="0"/>
              <a:t>. Draw the table. Read the information and listen to it by playing the track. Fill in the table. How much do they get and how often? What do they buy or where do they go/ What are they saving for?</a:t>
            </a:r>
          </a:p>
        </p:txBody>
      </p:sp>
      <p:sp>
        <p:nvSpPr>
          <p:cNvPr id="4" name="TextBox 3"/>
          <p:cNvSpPr txBox="1"/>
          <p:nvPr/>
        </p:nvSpPr>
        <p:spPr>
          <a:xfrm>
            <a:off x="643944" y="4288665"/>
            <a:ext cx="1455312" cy="721217"/>
          </a:xfrm>
          <a:prstGeom prst="rect">
            <a:avLst/>
          </a:prstGeom>
          <a:solidFill>
            <a:schemeClr val="bg1"/>
          </a:solidFill>
        </p:spPr>
        <p:txBody>
          <a:bodyPr wrap="square" rtlCol="0">
            <a:spAutoFit/>
          </a:bodyPr>
          <a:lstStyle/>
          <a:p>
            <a:endParaRPr lang="en-GB" dirty="0"/>
          </a:p>
        </p:txBody>
      </p:sp>
      <p:pic>
        <p:nvPicPr>
          <p:cNvPr id="2" name="Picture 1">
            <a:extLst>
              <a:ext uri="{FF2B5EF4-FFF2-40B4-BE49-F238E27FC236}">
                <a16:creationId xmlns:a16="http://schemas.microsoft.com/office/drawing/2014/main" id="{5D9969AA-E877-49EC-BAAC-0E07404EB88D}"/>
              </a:ext>
            </a:extLst>
          </p:cNvPr>
          <p:cNvPicPr>
            <a:picLocks noChangeAspect="1"/>
          </p:cNvPicPr>
          <p:nvPr/>
        </p:nvPicPr>
        <p:blipFill>
          <a:blip r:embed="rId4"/>
          <a:stretch>
            <a:fillRect/>
          </a:stretch>
        </p:blipFill>
        <p:spPr>
          <a:xfrm>
            <a:off x="3052226" y="895349"/>
            <a:ext cx="6979670" cy="5941095"/>
          </a:xfrm>
          <a:prstGeom prst="rect">
            <a:avLst/>
          </a:prstGeom>
        </p:spPr>
      </p:pic>
      <p:pic>
        <p:nvPicPr>
          <p:cNvPr id="5" name="27 Einheit 5 Ex1">
            <a:hlinkClick r:id="" action="ppaction://media"/>
            <a:extLst>
              <a:ext uri="{FF2B5EF4-FFF2-40B4-BE49-F238E27FC236}">
                <a16:creationId xmlns:a16="http://schemas.microsoft.com/office/drawing/2014/main" id="{BAFFCE45-3B00-42D9-9CD5-37C45460A95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29397" y="1885842"/>
            <a:ext cx="609600" cy="609600"/>
          </a:xfrm>
          <a:prstGeom prst="rect">
            <a:avLst/>
          </a:prstGeom>
        </p:spPr>
      </p:pic>
    </p:spTree>
    <p:extLst>
      <p:ext uri="{BB962C8B-B14F-4D97-AF65-F5344CB8AC3E}">
        <p14:creationId xmlns:p14="http://schemas.microsoft.com/office/powerpoint/2010/main" val="2808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5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A359A8-2838-4B07-95E3-30F7EE13551F}"/>
              </a:ext>
            </a:extLst>
          </p:cNvPr>
          <p:cNvSpPr txBox="1"/>
          <p:nvPr/>
        </p:nvSpPr>
        <p:spPr>
          <a:xfrm>
            <a:off x="113764" y="155666"/>
            <a:ext cx="11964472" cy="1200329"/>
          </a:xfrm>
          <a:prstGeom prst="rect">
            <a:avLst/>
          </a:prstGeom>
          <a:solidFill>
            <a:schemeClr val="bg1"/>
          </a:solidFill>
        </p:spPr>
        <p:txBody>
          <a:bodyPr wrap="square" rtlCol="0">
            <a:spAutoFit/>
          </a:bodyPr>
          <a:lstStyle/>
          <a:p>
            <a:r>
              <a:rPr lang="en-GB" sz="2400" u="sng" dirty="0"/>
              <a:t>TASK 3 </a:t>
            </a:r>
            <a:r>
              <a:rPr lang="en-GB" sz="2400" dirty="0"/>
              <a:t>– Listen to a different conversation now. Draw the table and fill it in. How much do they get and how often? What do they buy or where do they go/ What are they saving for? the conversation and read along. Then say if the 6 statements are </a:t>
            </a:r>
            <a:r>
              <a:rPr lang="en-GB" sz="2400" dirty="0" err="1"/>
              <a:t>richtig</a:t>
            </a:r>
            <a:r>
              <a:rPr lang="en-GB" sz="2400" dirty="0"/>
              <a:t> (true) or </a:t>
            </a:r>
            <a:r>
              <a:rPr lang="en-GB" sz="2400" dirty="0" err="1"/>
              <a:t>falsch</a:t>
            </a:r>
            <a:r>
              <a:rPr lang="en-GB" sz="2400" dirty="0"/>
              <a:t> (false)</a:t>
            </a:r>
          </a:p>
        </p:txBody>
      </p:sp>
      <p:pic>
        <p:nvPicPr>
          <p:cNvPr id="3" name="Picture 2">
            <a:extLst>
              <a:ext uri="{FF2B5EF4-FFF2-40B4-BE49-F238E27FC236}">
                <a16:creationId xmlns:a16="http://schemas.microsoft.com/office/drawing/2014/main" id="{AF247BB7-1ED3-4268-B924-A44E7206E297}"/>
              </a:ext>
            </a:extLst>
          </p:cNvPr>
          <p:cNvPicPr>
            <a:picLocks noChangeAspect="1"/>
          </p:cNvPicPr>
          <p:nvPr/>
        </p:nvPicPr>
        <p:blipFill>
          <a:blip r:embed="rId4"/>
          <a:stretch>
            <a:fillRect/>
          </a:stretch>
        </p:blipFill>
        <p:spPr>
          <a:xfrm>
            <a:off x="745434" y="2144367"/>
            <a:ext cx="10213581" cy="1725267"/>
          </a:xfrm>
          <a:prstGeom prst="rect">
            <a:avLst/>
          </a:prstGeom>
        </p:spPr>
      </p:pic>
      <p:pic>
        <p:nvPicPr>
          <p:cNvPr id="4" name="28 Ex3">
            <a:hlinkClick r:id="" action="ppaction://media"/>
            <a:extLst>
              <a:ext uri="{FF2B5EF4-FFF2-40B4-BE49-F238E27FC236}">
                <a16:creationId xmlns:a16="http://schemas.microsoft.com/office/drawing/2014/main" id="{A94882CC-A63A-43D2-952E-F3295E27110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2162" y="1534767"/>
            <a:ext cx="609600" cy="609600"/>
          </a:xfrm>
          <a:prstGeom prst="rect">
            <a:avLst/>
          </a:prstGeom>
        </p:spPr>
      </p:pic>
    </p:spTree>
    <p:extLst>
      <p:ext uri="{BB962C8B-B14F-4D97-AF65-F5344CB8AC3E}">
        <p14:creationId xmlns:p14="http://schemas.microsoft.com/office/powerpoint/2010/main" val="226001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8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0913" y="1167886"/>
            <a:ext cx="4404574" cy="1536677"/>
          </a:xfrm>
          <a:prstGeom prst="rect">
            <a:avLst/>
          </a:prstGeom>
          <a:solidFill>
            <a:schemeClr val="bg1"/>
          </a:solidFill>
        </p:spPr>
        <p:txBody>
          <a:bodyPr wrap="square" rtlCol="0">
            <a:spAutoFit/>
          </a:bodyPr>
          <a:lstStyle/>
          <a:p>
            <a:endParaRPr lang="en-GB" dirty="0"/>
          </a:p>
        </p:txBody>
      </p:sp>
      <p:sp>
        <p:nvSpPr>
          <p:cNvPr id="3" name="TextBox 2"/>
          <p:cNvSpPr txBox="1"/>
          <p:nvPr/>
        </p:nvSpPr>
        <p:spPr>
          <a:xfrm>
            <a:off x="331093" y="115910"/>
            <a:ext cx="11633379" cy="830997"/>
          </a:xfrm>
          <a:prstGeom prst="rect">
            <a:avLst/>
          </a:prstGeom>
          <a:solidFill>
            <a:schemeClr val="bg1"/>
          </a:solidFill>
        </p:spPr>
        <p:txBody>
          <a:bodyPr wrap="square" rtlCol="0">
            <a:spAutoFit/>
          </a:bodyPr>
          <a:lstStyle/>
          <a:p>
            <a:r>
              <a:rPr lang="en-GB" sz="2400" u="sng" dirty="0"/>
              <a:t>TASK 4 </a:t>
            </a:r>
            <a:r>
              <a:rPr lang="en-GB" sz="2400" dirty="0"/>
              <a:t>– Listen to the conversation and read along. Then say if the 6 statements are </a:t>
            </a:r>
            <a:r>
              <a:rPr lang="en-GB" sz="2400" dirty="0" err="1"/>
              <a:t>richtig</a:t>
            </a:r>
            <a:r>
              <a:rPr lang="en-GB" sz="2400" dirty="0"/>
              <a:t> (true) or </a:t>
            </a:r>
            <a:r>
              <a:rPr lang="en-GB" sz="2400" dirty="0" err="1"/>
              <a:t>falsch</a:t>
            </a:r>
            <a:r>
              <a:rPr lang="en-GB" sz="2400" dirty="0"/>
              <a:t> (false)</a:t>
            </a:r>
          </a:p>
        </p:txBody>
      </p:sp>
      <p:pic>
        <p:nvPicPr>
          <p:cNvPr id="5" name="Picture 4">
            <a:extLst>
              <a:ext uri="{FF2B5EF4-FFF2-40B4-BE49-F238E27FC236}">
                <a16:creationId xmlns:a16="http://schemas.microsoft.com/office/drawing/2014/main" id="{2DAA9F72-9EB1-4B67-97FF-DC077194AC5A}"/>
              </a:ext>
            </a:extLst>
          </p:cNvPr>
          <p:cNvPicPr>
            <a:picLocks noChangeAspect="1"/>
          </p:cNvPicPr>
          <p:nvPr/>
        </p:nvPicPr>
        <p:blipFill>
          <a:blip r:embed="rId4"/>
          <a:stretch>
            <a:fillRect/>
          </a:stretch>
        </p:blipFill>
        <p:spPr>
          <a:xfrm>
            <a:off x="1721761" y="946907"/>
            <a:ext cx="8738774" cy="5604371"/>
          </a:xfrm>
          <a:prstGeom prst="rect">
            <a:avLst/>
          </a:prstGeom>
        </p:spPr>
      </p:pic>
      <p:pic>
        <p:nvPicPr>
          <p:cNvPr id="6" name="29 Ex5">
            <a:hlinkClick r:id="" action="ppaction://media"/>
            <a:extLst>
              <a:ext uri="{FF2B5EF4-FFF2-40B4-BE49-F238E27FC236}">
                <a16:creationId xmlns:a16="http://schemas.microsoft.com/office/drawing/2014/main" id="{265EFFF1-8BEA-4057-BC47-315F2A37820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6113" y="1631424"/>
            <a:ext cx="609600" cy="609600"/>
          </a:xfrm>
          <a:prstGeom prst="rect">
            <a:avLst/>
          </a:prstGeom>
        </p:spPr>
      </p:pic>
    </p:spTree>
    <p:extLst>
      <p:ext uri="{BB962C8B-B14F-4D97-AF65-F5344CB8AC3E}">
        <p14:creationId xmlns:p14="http://schemas.microsoft.com/office/powerpoint/2010/main" val="98108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7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72CD9F-00E2-462D-91AB-9CEA0FF84E9F}"/>
              </a:ext>
            </a:extLst>
          </p:cNvPr>
          <p:cNvSpPr txBox="1"/>
          <p:nvPr/>
        </p:nvSpPr>
        <p:spPr>
          <a:xfrm>
            <a:off x="265043" y="336817"/>
            <a:ext cx="11661913" cy="1569660"/>
          </a:xfrm>
          <a:prstGeom prst="rect">
            <a:avLst/>
          </a:prstGeom>
          <a:noFill/>
        </p:spPr>
        <p:txBody>
          <a:bodyPr wrap="square" rtlCol="0">
            <a:spAutoFit/>
          </a:bodyPr>
          <a:lstStyle/>
          <a:p>
            <a:r>
              <a:rPr lang="en-GB" sz="2400" dirty="0"/>
              <a:t>Log in to </a:t>
            </a:r>
            <a:r>
              <a:rPr lang="en-GB" sz="2400" dirty="0" err="1"/>
              <a:t>Linguascope</a:t>
            </a:r>
            <a:r>
              <a:rPr lang="en-GB" sz="2400" dirty="0"/>
              <a:t>.         Username is </a:t>
            </a:r>
            <a:r>
              <a:rPr lang="en-GB" sz="2400" dirty="0" err="1"/>
              <a:t>Kingshill</a:t>
            </a:r>
            <a:r>
              <a:rPr lang="en-GB" sz="2400" dirty="0"/>
              <a:t>         Password is bonjour123</a:t>
            </a:r>
          </a:p>
          <a:p>
            <a:endParaRPr lang="en-GB" sz="2400" dirty="0"/>
          </a:p>
          <a:p>
            <a:r>
              <a:rPr lang="en-GB" sz="2400" dirty="0"/>
              <a:t>Look at the ‘die </a:t>
            </a:r>
            <a:r>
              <a:rPr lang="en-GB" sz="2400" dirty="0" err="1"/>
              <a:t>Geschäfte</a:t>
            </a:r>
            <a:r>
              <a:rPr lang="en-GB" sz="2400" dirty="0"/>
              <a:t>’ (shops) section. Make a list of any new vocab. Play some games to help you learn the words</a:t>
            </a:r>
          </a:p>
        </p:txBody>
      </p:sp>
      <p:pic>
        <p:nvPicPr>
          <p:cNvPr id="3" name="Picture 2">
            <a:extLst>
              <a:ext uri="{FF2B5EF4-FFF2-40B4-BE49-F238E27FC236}">
                <a16:creationId xmlns:a16="http://schemas.microsoft.com/office/drawing/2014/main" id="{77EC9AE5-785C-4FF2-A9EC-8F909E3B1905}"/>
              </a:ext>
            </a:extLst>
          </p:cNvPr>
          <p:cNvPicPr>
            <a:picLocks noChangeAspect="1"/>
          </p:cNvPicPr>
          <p:nvPr/>
        </p:nvPicPr>
        <p:blipFill>
          <a:blip r:embed="rId2"/>
          <a:stretch>
            <a:fillRect/>
          </a:stretch>
        </p:blipFill>
        <p:spPr>
          <a:xfrm>
            <a:off x="1028079" y="1906477"/>
            <a:ext cx="9176095" cy="4529431"/>
          </a:xfrm>
          <a:prstGeom prst="rect">
            <a:avLst/>
          </a:prstGeom>
        </p:spPr>
      </p:pic>
      <p:sp>
        <p:nvSpPr>
          <p:cNvPr id="4" name="Oval 3"/>
          <p:cNvSpPr/>
          <p:nvPr/>
        </p:nvSpPr>
        <p:spPr>
          <a:xfrm>
            <a:off x="7909239" y="3412435"/>
            <a:ext cx="2427456" cy="17619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1001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208</Words>
  <Application>Microsoft Office PowerPoint</Application>
  <PresentationFormat>Widescreen</PresentationFormat>
  <Paragraphs>8</Paragraphs>
  <Slides>5</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Helen Brown</cp:lastModifiedBy>
  <cp:revision>16</cp:revision>
  <dcterms:created xsi:type="dcterms:W3CDTF">2021-03-29T10:23:09Z</dcterms:created>
  <dcterms:modified xsi:type="dcterms:W3CDTF">2021-06-04T08:51:40Z</dcterms:modified>
</cp:coreProperties>
</file>