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718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BD687-E9F3-427A-89B4-C74E78BD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3" y="1206062"/>
            <a:ext cx="5300109" cy="208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39AB3-1369-4810-BE99-E9349FDD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856" y="230226"/>
            <a:ext cx="4250014" cy="6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Listen to the track. Which shop is mentioned? Example, 1i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355CE-C181-4330-8090-80851207E53F}"/>
              </a:ext>
            </a:extLst>
          </p:cNvPr>
          <p:cNvSpPr txBox="1"/>
          <p:nvPr/>
        </p:nvSpPr>
        <p:spPr>
          <a:xfrm>
            <a:off x="887896" y="5049078"/>
            <a:ext cx="3419061" cy="1476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7EC05-959B-446D-BDBD-F34C4B29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836" y="672926"/>
            <a:ext cx="7531169" cy="6069164"/>
          </a:xfrm>
          <a:prstGeom prst="rect">
            <a:avLst/>
          </a:prstGeom>
        </p:spPr>
      </p:pic>
      <p:pic>
        <p:nvPicPr>
          <p:cNvPr id="6" name="25 Einheit 4 Ex1">
            <a:hlinkClick r:id="" action="ppaction://media"/>
            <a:extLst>
              <a:ext uri="{FF2B5EF4-FFF2-40B4-BE49-F238E27FC236}">
                <a16:creationId xmlns:a16="http://schemas.microsoft.com/office/drawing/2014/main" id="{617ADD17-4EC6-4056-B20D-C2C95C6E8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96" y="1808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3 </a:t>
            </a:r>
            <a:r>
              <a:rPr lang="en-GB" sz="2400" dirty="0"/>
              <a:t>– Listen to the track. Which shop is mentioned and what item is mentioned?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D58DC-7FDE-4F32-8126-7FF7C2C0E166}"/>
              </a:ext>
            </a:extLst>
          </p:cNvPr>
          <p:cNvSpPr txBox="1"/>
          <p:nvPr/>
        </p:nvSpPr>
        <p:spPr>
          <a:xfrm>
            <a:off x="5817704" y="1537252"/>
            <a:ext cx="6374296" cy="1891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69831-9DCB-4801-AF9D-90751E886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96" y="3054211"/>
            <a:ext cx="7633815" cy="1536677"/>
          </a:xfrm>
          <a:prstGeom prst="rect">
            <a:avLst/>
          </a:prstGeom>
        </p:spPr>
      </p:pic>
      <p:pic>
        <p:nvPicPr>
          <p:cNvPr id="5" name="26 Ex2">
            <a:hlinkClick r:id="" action="ppaction://media"/>
            <a:extLst>
              <a:ext uri="{FF2B5EF4-FFF2-40B4-BE49-F238E27FC236}">
                <a16:creationId xmlns:a16="http://schemas.microsoft.com/office/drawing/2014/main" id="{F6181CC9-EE0A-4078-8315-D6C192E6F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913" y="2094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358" y="168993"/>
            <a:ext cx="109212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4-  </a:t>
            </a:r>
            <a:r>
              <a:rPr lang="en-GB" sz="2400" dirty="0"/>
              <a:t>Copy the shopping list. Then read the text. Correct the 6 mistakes on the list.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264E3-AF58-4543-83FD-DD03A615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21" y="630658"/>
            <a:ext cx="8419479" cy="61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72CD9F-00E2-462D-91AB-9CEA0FF84E9F}"/>
              </a:ext>
            </a:extLst>
          </p:cNvPr>
          <p:cNvSpPr txBox="1"/>
          <p:nvPr/>
        </p:nvSpPr>
        <p:spPr>
          <a:xfrm>
            <a:off x="265043" y="336817"/>
            <a:ext cx="1166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Log in to </a:t>
            </a:r>
            <a:r>
              <a:rPr lang="en-GB" sz="2400" dirty="0" err="1"/>
              <a:t>Linguascope</a:t>
            </a:r>
            <a:r>
              <a:rPr lang="en-GB" sz="2400" dirty="0"/>
              <a:t>.         Username is </a:t>
            </a:r>
            <a:r>
              <a:rPr lang="en-GB" sz="2400" dirty="0" err="1"/>
              <a:t>Kingshill</a:t>
            </a:r>
            <a:r>
              <a:rPr lang="en-GB" sz="2400" dirty="0"/>
              <a:t>         Password is bonjour123</a:t>
            </a:r>
          </a:p>
          <a:p>
            <a:endParaRPr lang="en-GB" sz="2400" dirty="0"/>
          </a:p>
          <a:p>
            <a:r>
              <a:rPr lang="en-GB" sz="2400" dirty="0"/>
              <a:t>Look at the ‘die </a:t>
            </a:r>
            <a:r>
              <a:rPr lang="en-GB" sz="2400" dirty="0" err="1"/>
              <a:t>Geschäfte</a:t>
            </a:r>
            <a:r>
              <a:rPr lang="en-GB" sz="2400" dirty="0"/>
              <a:t>’ (shops) section. Make a list of any new vocab. Play some games to help you learn the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C9AE5-785C-4FF2-A9EC-8F909E3B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79" y="1906477"/>
            <a:ext cx="9176095" cy="45294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09239" y="3412435"/>
            <a:ext cx="2427456" cy="176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121</Words>
  <Application>Microsoft Office PowerPoint</Application>
  <PresentationFormat>Widescreen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16</cp:revision>
  <dcterms:created xsi:type="dcterms:W3CDTF">2021-03-29T10:23:09Z</dcterms:created>
  <dcterms:modified xsi:type="dcterms:W3CDTF">2021-06-04T08:42:57Z</dcterms:modified>
</cp:coreProperties>
</file>