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012" y="1011595"/>
            <a:ext cx="549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E7CC0-460F-4E90-A614-D6726974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88238"/>
            <a:ext cx="4734961" cy="5058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175204-1A73-4364-92D0-26EBD9417D6F}"/>
              </a:ext>
            </a:extLst>
          </p:cNvPr>
          <p:cNvSpPr txBox="1"/>
          <p:nvPr/>
        </p:nvSpPr>
        <p:spPr>
          <a:xfrm>
            <a:off x="272012" y="3220278"/>
            <a:ext cx="516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2 </a:t>
            </a:r>
            <a:r>
              <a:rPr lang="en-GB" sz="2400" dirty="0"/>
              <a:t>– Make a poster of the key words</a:t>
            </a:r>
          </a:p>
        </p:txBody>
      </p:sp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3</a:t>
            </a:r>
            <a:r>
              <a:rPr lang="en-GB" sz="2400" dirty="0"/>
              <a:t>. Match the pictures with the words below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43166-3B59-4DEE-A264-CE68C99D031C}"/>
              </a:ext>
            </a:extLst>
          </p:cNvPr>
          <p:cNvSpPr txBox="1"/>
          <p:nvPr/>
        </p:nvSpPr>
        <p:spPr>
          <a:xfrm>
            <a:off x="2083489" y="6118571"/>
            <a:ext cx="31672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49523-B4FC-49AF-9DE0-A195EAED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67" y="1244047"/>
            <a:ext cx="9401211" cy="49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4</a:t>
            </a:r>
            <a:r>
              <a:rPr lang="en-GB" sz="2400" dirty="0"/>
              <a:t>. Listen to the track and copy the table. What do they like to eat and not like to eat?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9442" y="4195355"/>
            <a:ext cx="3296991" cy="2723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50E2B-C297-46CC-89A3-70388ACA8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958" y="1514823"/>
            <a:ext cx="5143548" cy="1743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B32DA-1ADD-4DC0-8881-6EC26FE77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42" y="3950597"/>
            <a:ext cx="8922186" cy="952708"/>
          </a:xfrm>
          <a:prstGeom prst="rect">
            <a:avLst/>
          </a:prstGeom>
        </p:spPr>
      </p:pic>
      <p:pic>
        <p:nvPicPr>
          <p:cNvPr id="5" name="23 Einheit 3 Ex2">
            <a:hlinkClick r:id="" action="ppaction://media"/>
            <a:extLst>
              <a:ext uri="{FF2B5EF4-FFF2-40B4-BE49-F238E27FC236}">
                <a16:creationId xmlns:a16="http://schemas.microsoft.com/office/drawing/2014/main" id="{416DF61B-DAFA-4EA3-8762-A6BF52659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153" y="2081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0913" y="924682"/>
            <a:ext cx="116333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5 </a:t>
            </a:r>
            <a:r>
              <a:rPr lang="en-GB" sz="2400" dirty="0"/>
              <a:t>– Write a few sentences in German about what you like to eat and what you don’t like to eat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8AE12-2856-44AF-929C-823C55ED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4" y="2277414"/>
            <a:ext cx="5246619" cy="27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1E166-9BB6-4D5D-84F8-251968A8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13" y="1910288"/>
            <a:ext cx="9618305" cy="461089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49066" y="2028158"/>
            <a:ext cx="3143074" cy="176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2CD9F-00E2-462D-91AB-9CEA0FF84E9F}"/>
              </a:ext>
            </a:extLst>
          </p:cNvPr>
          <p:cNvSpPr txBox="1"/>
          <p:nvPr/>
        </p:nvSpPr>
        <p:spPr>
          <a:xfrm>
            <a:off x="265043" y="336817"/>
            <a:ext cx="1166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Log in to </a:t>
            </a:r>
            <a:r>
              <a:rPr lang="en-GB" sz="2400" dirty="0" err="1"/>
              <a:t>Linguascope</a:t>
            </a:r>
            <a:r>
              <a:rPr lang="en-GB" sz="2400" dirty="0"/>
              <a:t>.         Username is </a:t>
            </a:r>
            <a:r>
              <a:rPr lang="en-GB" sz="2400" dirty="0" err="1"/>
              <a:t>Kingshill</a:t>
            </a:r>
            <a:r>
              <a:rPr lang="en-GB" sz="2400" dirty="0"/>
              <a:t>         Password is bonjour123</a:t>
            </a:r>
          </a:p>
          <a:p>
            <a:endParaRPr lang="en-GB" sz="2400" dirty="0"/>
          </a:p>
          <a:p>
            <a:r>
              <a:rPr lang="en-GB" sz="2400" dirty="0"/>
              <a:t>Look at the </a:t>
            </a:r>
            <a:r>
              <a:rPr lang="en-GB" sz="2400" dirty="0" err="1"/>
              <a:t>Frühstück</a:t>
            </a:r>
            <a:r>
              <a:rPr lang="en-GB" sz="2400" dirty="0"/>
              <a:t> (breakfast) and Snacks sections. Make a list of any new vocab. Play some games to help you learn </a:t>
            </a:r>
            <a:r>
              <a:rPr lang="en-GB" sz="2400"/>
              <a:t>the words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132</Words>
  <Application>Microsoft Office PowerPoint</Application>
  <PresentationFormat>Widescreen</PresentationFormat>
  <Paragraphs>10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14</cp:revision>
  <dcterms:created xsi:type="dcterms:W3CDTF">2021-03-29T10:23:09Z</dcterms:created>
  <dcterms:modified xsi:type="dcterms:W3CDTF">2021-06-04T08:35:04Z</dcterms:modified>
</cp:coreProperties>
</file>